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31940500" cy="7096125"/>
  <p:notesSz cx="6858000" cy="9144000"/>
  <p:defaultTextStyle>
    <a:defPPr>
      <a:defRPr lang="fi-FI"/>
    </a:defPPr>
    <a:lvl1pPr marL="0" algn="l" defTabSz="937031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1pPr>
    <a:lvl2pPr marL="937031" algn="l" defTabSz="937031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2pPr>
    <a:lvl3pPr marL="1874063" algn="l" defTabSz="937031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3pPr>
    <a:lvl4pPr marL="2811094" algn="l" defTabSz="937031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4pPr>
    <a:lvl5pPr marL="3748126" algn="l" defTabSz="937031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5pPr>
    <a:lvl6pPr marL="4685157" algn="l" defTabSz="937031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6pPr>
    <a:lvl7pPr marL="5622188" algn="l" defTabSz="937031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7pPr>
    <a:lvl8pPr marL="6559220" algn="l" defTabSz="937031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8pPr>
    <a:lvl9pPr marL="7496251" algn="l" defTabSz="937031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5">
          <p15:clr>
            <a:srgbClr val="A4A3A4"/>
          </p15:clr>
        </p15:guide>
        <p15:guide id="2" pos="100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1" d="100"/>
          <a:sy n="31" d="100"/>
        </p:scale>
        <p:origin x="104" y="716"/>
      </p:cViewPr>
      <p:guideLst>
        <p:guide orient="horz" pos="2235"/>
        <p:guide pos="100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hj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302779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3 palsta must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43760" y="979577"/>
            <a:ext cx="24472545" cy="105191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3244455" y="2257215"/>
            <a:ext cx="24472948" cy="4019533"/>
          </a:xfrm>
        </p:spPr>
        <p:txBody>
          <a:bodyPr numCol="3" spcCol="1106730"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</p:spTree>
    <p:extLst>
      <p:ext uri="{BB962C8B-B14F-4D97-AF65-F5344CB8AC3E}">
        <p14:creationId xmlns:p14="http://schemas.microsoft.com/office/powerpoint/2010/main" val="124259793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243762" y="979577"/>
            <a:ext cx="10653592" cy="1051918"/>
          </a:xfrm>
        </p:spPr>
        <p:txBody>
          <a:bodyPr/>
          <a:lstStyle/>
          <a:p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7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3244455" y="2257215"/>
            <a:ext cx="10653768" cy="3756655"/>
          </a:xfrm>
        </p:spPr>
        <p:txBody>
          <a:bodyPr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5650180" y="3"/>
            <a:ext cx="8090193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23850306" y="3"/>
            <a:ext cx="8090193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920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50000" decel="50000" autoRev="1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uvaa must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243762" y="979577"/>
            <a:ext cx="10653592" cy="1051918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7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3244455" y="2257215"/>
            <a:ext cx="10653768" cy="3756655"/>
          </a:xfrm>
        </p:spPr>
        <p:txBody>
          <a:bodyPr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5650180" y="3"/>
            <a:ext cx="8090193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23850306" y="3"/>
            <a:ext cx="8090193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950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50000" decel="50000" autoRev="1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uvaa va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8002430" y="979577"/>
            <a:ext cx="10653592" cy="1051918"/>
          </a:xfrm>
        </p:spPr>
        <p:txBody>
          <a:bodyPr/>
          <a:lstStyle/>
          <a:p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7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18003123" y="2257215"/>
            <a:ext cx="10653768" cy="3756655"/>
          </a:xfrm>
        </p:spPr>
        <p:txBody>
          <a:bodyPr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3"/>
            <a:ext cx="8090193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200126" y="3"/>
            <a:ext cx="8090193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621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50000" decel="50000" autoRev="1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kuvaa vase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8002430" y="979577"/>
            <a:ext cx="10653592" cy="1051918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7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18003123" y="2257215"/>
            <a:ext cx="10653768" cy="3756655"/>
          </a:xfrm>
        </p:spPr>
        <p:txBody>
          <a:bodyPr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3"/>
            <a:ext cx="8090193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200126" y="3"/>
            <a:ext cx="8090193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694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50000" decel="50000" autoRev="1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 kuva+kuvatek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17268457" y="2733327"/>
            <a:ext cx="10918252" cy="281498"/>
          </a:xfrm>
        </p:spPr>
        <p:txBody>
          <a:bodyPr lIns="0" rIns="0">
            <a:noAutofit/>
          </a:bodyPr>
          <a:lstStyle>
            <a:lvl1pPr algn="l">
              <a:lnSpc>
                <a:spcPct val="110000"/>
              </a:lnSpc>
              <a:spcBef>
                <a:spcPts val="0"/>
              </a:spcBef>
              <a:defRPr sz="2900" b="1" i="0"/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17268457" y="3349048"/>
            <a:ext cx="10918252" cy="1797714"/>
          </a:xfrm>
        </p:spPr>
        <p:txBody>
          <a:bodyPr lIns="0" rIns="0">
            <a:noAutofit/>
          </a:bodyPr>
          <a:lstStyle>
            <a:lvl1pPr algn="l"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1" y="-1"/>
            <a:ext cx="15895993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883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 kuva+kuvateksti must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17268457" y="2733327"/>
            <a:ext cx="10918252" cy="281498"/>
          </a:xfrm>
        </p:spPr>
        <p:txBody>
          <a:bodyPr lIns="0" rIns="0">
            <a:noAutofit/>
          </a:bodyPr>
          <a:lstStyle>
            <a:lvl1pPr algn="l">
              <a:lnSpc>
                <a:spcPct val="110000"/>
              </a:lnSpc>
              <a:spcBef>
                <a:spcPts val="0"/>
              </a:spcBef>
              <a:defRPr sz="2900" b="1" i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17268457" y="3349048"/>
            <a:ext cx="10918252" cy="1797714"/>
          </a:xfrm>
        </p:spPr>
        <p:txBody>
          <a:bodyPr lIns="0" rIns="0">
            <a:noAutofit/>
          </a:bodyPr>
          <a:lstStyle>
            <a:lvl1pPr algn="l"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1" y="-1"/>
            <a:ext cx="15895993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577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-kuva-teksti_val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733327"/>
            <a:ext cx="10647650" cy="281498"/>
          </a:xfrm>
        </p:spPr>
        <p:txBody>
          <a:bodyPr lIns="1440000" rIns="1440000">
            <a:noAutofit/>
          </a:bodyPr>
          <a:lstStyle>
            <a:lvl1pPr algn="l">
              <a:lnSpc>
                <a:spcPct val="110000"/>
              </a:lnSpc>
              <a:spcBef>
                <a:spcPts val="0"/>
              </a:spcBef>
              <a:defRPr sz="2900" b="1" i="0"/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349048"/>
            <a:ext cx="10647650" cy="1797714"/>
          </a:xfrm>
        </p:spPr>
        <p:txBody>
          <a:bodyPr lIns="1440000" rIns="1440000">
            <a:noAutofit/>
          </a:bodyPr>
          <a:lstStyle>
            <a:lvl1pPr algn="l"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10647650" y="-1"/>
            <a:ext cx="10645200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ekstin paikkamerkki 7"/>
          <p:cNvSpPr>
            <a:spLocks noGrp="1"/>
          </p:cNvSpPr>
          <p:nvPr>
            <p:ph type="body" sz="quarter" idx="29" hasCustomPrompt="1"/>
          </p:nvPr>
        </p:nvSpPr>
        <p:spPr>
          <a:xfrm>
            <a:off x="21292850" y="2733327"/>
            <a:ext cx="10647650" cy="281498"/>
          </a:xfrm>
        </p:spPr>
        <p:txBody>
          <a:bodyPr lIns="1440000" rIns="1440000">
            <a:noAutofit/>
          </a:bodyPr>
          <a:lstStyle>
            <a:lvl1pPr algn="l">
              <a:lnSpc>
                <a:spcPct val="110000"/>
              </a:lnSpc>
              <a:spcBef>
                <a:spcPts val="0"/>
              </a:spcBef>
              <a:defRPr sz="2900" b="1" i="0"/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7" name="Tekstin paikkamerkki 5"/>
          <p:cNvSpPr>
            <a:spLocks noGrp="1"/>
          </p:cNvSpPr>
          <p:nvPr>
            <p:ph type="body" sz="quarter" idx="30" hasCustomPrompt="1"/>
          </p:nvPr>
        </p:nvSpPr>
        <p:spPr>
          <a:xfrm>
            <a:off x="21292850" y="3349048"/>
            <a:ext cx="10647650" cy="1797714"/>
          </a:xfrm>
        </p:spPr>
        <p:txBody>
          <a:bodyPr lIns="1440000" rIns="1440000">
            <a:noAutofit/>
          </a:bodyPr>
          <a:lstStyle>
            <a:lvl1pPr algn="l"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</p:spTree>
    <p:extLst>
      <p:ext uri="{BB962C8B-B14F-4D97-AF65-F5344CB8AC3E}">
        <p14:creationId xmlns:p14="http://schemas.microsoft.com/office/powerpoint/2010/main" val="34799284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-kuva-teksti_must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733327"/>
            <a:ext cx="10647650" cy="281498"/>
          </a:xfrm>
        </p:spPr>
        <p:txBody>
          <a:bodyPr lIns="1440000" rIns="1440000">
            <a:noAutofit/>
          </a:bodyPr>
          <a:lstStyle>
            <a:lvl1pPr algn="l">
              <a:lnSpc>
                <a:spcPct val="110000"/>
              </a:lnSpc>
              <a:spcBef>
                <a:spcPts val="0"/>
              </a:spcBef>
              <a:defRPr sz="29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349048"/>
            <a:ext cx="10647650" cy="1797714"/>
          </a:xfrm>
        </p:spPr>
        <p:txBody>
          <a:bodyPr lIns="1440000" rIns="1440000">
            <a:noAutofit/>
          </a:bodyPr>
          <a:lstStyle>
            <a:lvl1pPr algn="l"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10647650" y="-1"/>
            <a:ext cx="10645200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ekstin paikkamerkki 7"/>
          <p:cNvSpPr>
            <a:spLocks noGrp="1"/>
          </p:cNvSpPr>
          <p:nvPr>
            <p:ph type="body" sz="quarter" idx="29" hasCustomPrompt="1"/>
          </p:nvPr>
        </p:nvSpPr>
        <p:spPr>
          <a:xfrm>
            <a:off x="21292850" y="2733327"/>
            <a:ext cx="10647650" cy="281498"/>
          </a:xfrm>
        </p:spPr>
        <p:txBody>
          <a:bodyPr lIns="1440000" rIns="1440000">
            <a:noAutofit/>
          </a:bodyPr>
          <a:lstStyle>
            <a:lvl1pPr algn="l">
              <a:lnSpc>
                <a:spcPct val="110000"/>
              </a:lnSpc>
              <a:spcBef>
                <a:spcPts val="0"/>
              </a:spcBef>
              <a:defRPr sz="29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7" name="Tekstin paikkamerkki 5"/>
          <p:cNvSpPr>
            <a:spLocks noGrp="1"/>
          </p:cNvSpPr>
          <p:nvPr>
            <p:ph type="body" sz="quarter" idx="30" hasCustomPrompt="1"/>
          </p:nvPr>
        </p:nvSpPr>
        <p:spPr>
          <a:xfrm>
            <a:off x="21292850" y="3349048"/>
            <a:ext cx="10647650" cy="1797714"/>
          </a:xfrm>
        </p:spPr>
        <p:txBody>
          <a:bodyPr lIns="1440000" rIns="1440000">
            <a:noAutofit/>
          </a:bodyPr>
          <a:lstStyle>
            <a:lvl1pPr algn="l"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</p:spTree>
    <p:extLst>
      <p:ext uri="{BB962C8B-B14F-4D97-AF65-F5344CB8AC3E}">
        <p14:creationId xmlns:p14="http://schemas.microsoft.com/office/powerpoint/2010/main" val="40655033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-kuva-kuva_val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733327"/>
            <a:ext cx="10647650" cy="281498"/>
          </a:xfrm>
        </p:spPr>
        <p:txBody>
          <a:bodyPr lIns="1440000" rIns="1440000">
            <a:noAutofit/>
          </a:bodyPr>
          <a:lstStyle>
            <a:lvl1pPr algn="l">
              <a:lnSpc>
                <a:spcPct val="110000"/>
              </a:lnSpc>
              <a:spcBef>
                <a:spcPts val="0"/>
              </a:spcBef>
              <a:defRPr sz="2900" b="1" i="0"/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349048"/>
            <a:ext cx="10647650" cy="1797714"/>
          </a:xfrm>
        </p:spPr>
        <p:txBody>
          <a:bodyPr lIns="1440000" rIns="1440000">
            <a:noAutofit/>
          </a:bodyPr>
          <a:lstStyle>
            <a:lvl1pPr algn="l"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10647650" y="-1"/>
            <a:ext cx="10645200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21292851" y="3"/>
            <a:ext cx="10647650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208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50000" decel="50000" autoRev="1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8" grpId="0" animBg="1"/>
      <p:bldP spid="8" grpId="1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443367" y="3126671"/>
            <a:ext cx="17726535" cy="842782"/>
          </a:xfrm>
        </p:spPr>
        <p:txBody>
          <a:bodyPr t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 hasCustomPrompt="1"/>
          </p:nvPr>
        </p:nvSpPr>
        <p:spPr>
          <a:xfrm>
            <a:off x="9443368" y="4433336"/>
            <a:ext cx="17726535" cy="1103842"/>
          </a:xfrm>
        </p:spPr>
        <p:txBody>
          <a:bodyPr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3300"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i-FI" dirty="0"/>
              <a:t>Alaotsikko tähän</a:t>
            </a:r>
          </a:p>
        </p:txBody>
      </p:sp>
      <p:pic>
        <p:nvPicPr>
          <p:cNvPr id="17" name="Kuva 16" descr="logo_valk2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4455" y="1580836"/>
            <a:ext cx="3468781" cy="3934453"/>
          </a:xfrm>
          <a:prstGeom prst="rect">
            <a:avLst/>
          </a:prstGeom>
        </p:spPr>
      </p:pic>
      <p:sp>
        <p:nvSpPr>
          <p:cNvPr id="26" name="Ellipsi 25"/>
          <p:cNvSpPr/>
          <p:nvPr userDrawn="1"/>
        </p:nvSpPr>
        <p:spPr>
          <a:xfrm>
            <a:off x="28927142" y="-815550"/>
            <a:ext cx="505196" cy="5051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Ellipsi 26"/>
          <p:cNvSpPr/>
          <p:nvPr userDrawn="1"/>
        </p:nvSpPr>
        <p:spPr>
          <a:xfrm>
            <a:off x="28141275" y="-619091"/>
            <a:ext cx="308737" cy="3087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Ellipsi 27"/>
          <p:cNvSpPr/>
          <p:nvPr userDrawn="1"/>
        </p:nvSpPr>
        <p:spPr>
          <a:xfrm>
            <a:off x="28172849" y="-1315460"/>
            <a:ext cx="140714" cy="1407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Ellipsi 28"/>
          <p:cNvSpPr/>
          <p:nvPr userDrawn="1"/>
        </p:nvSpPr>
        <p:spPr>
          <a:xfrm>
            <a:off x="28786428" y="-1651193"/>
            <a:ext cx="140714" cy="1407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Ellipsi 29"/>
          <p:cNvSpPr/>
          <p:nvPr userDrawn="1"/>
        </p:nvSpPr>
        <p:spPr>
          <a:xfrm>
            <a:off x="28032135" y="-956264"/>
            <a:ext cx="140714" cy="1407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Ellipsi 30"/>
          <p:cNvSpPr/>
          <p:nvPr userDrawn="1"/>
        </p:nvSpPr>
        <p:spPr>
          <a:xfrm>
            <a:off x="28313563" y="-1315460"/>
            <a:ext cx="505196" cy="5051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 userDrawn="1"/>
        </p:nvSpPr>
        <p:spPr>
          <a:xfrm>
            <a:off x="27723398" y="-1255232"/>
            <a:ext cx="308737" cy="3087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/>
          <p:cNvSpPr/>
          <p:nvPr userDrawn="1"/>
        </p:nvSpPr>
        <p:spPr>
          <a:xfrm>
            <a:off x="28450012" y="-1510479"/>
            <a:ext cx="140714" cy="1407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2429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29 1.17839 C -0.0405 0.95997 -0.07059 0.74179 -0.06889 0.54535 C -0.0672 0.34891 -0.01146 0.09162 8.13908E-7 4.50255E-6 " pathEditMode="relative" ptsTypes="aaA">
                                      <p:cBhvr>
                                        <p:cTn id="6" dur="69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09 1.16682 C 0.04337 1.09856 0.06264 1.03054 0.0586 0.83619 C 0.05457 0.64183 0.02722 0.32092 -2.02761E-6 -1.43452E-7 " pathEditMode="relative" ptsTypes="aaA">
                                      <p:cBhvr>
                                        <p:cTn id="8" dur="8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11 1.27117 C 0.03816 0.90421 0.0642 0.53748 0.06225 0.32577 C 0.0603 0.11384 0.00873 0.05229 2.2529E-7 3.12818E-6 " pathEditMode="relative" ptsTypes="aaA">
                                      <p:cBhvr>
                                        <p:cTn id="10" dur="4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27 1.28332 C -0.03255 1.22638 -0.0457 1.16967 -0.04244 0.95578 C -0.0392 0.74189 -0.01966 0.37082 5E-6 -5.18519E-6 " pathEditMode="relative" ptsTypes="aaA">
                                      <p:cBhvr>
                                        <p:cTn id="12" dur="1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706 1.21529 C 0.07669 0.88126 0.03646 0.54746 0.01693 0.34492 C -0.0026 0.14237 0.00286 0.05765 -3.95833E-6 5.18519E-6 " pathEditMode="relative" ptsTypes="aaA">
                                      <p:cBhvr>
                                        <p:cTn id="14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24 1.22916 C -0.04948 1.02962 0.01328 0.83009 0.03203 0.62523 C 0.05078 0.42037 0.02539 0.21018 -4.58333E-6 3.7037E-6 " pathEditMode="relative" ptsTypes="aaA">
                                      <p:cBhvr>
                                        <p:cTn id="16" dur="9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289 1.32061 C 0.07331 1.17917 0.03385 1.03797 0.02878 0.87616 C 0.0237 0.71413 0.08724 0.49514 0.08242 0.34908 C 0.0776 0.20302 0.01393 0.0588 -2.70833E-6 7.40741E-6 " pathEditMode="relative" ptsTypes="aaaA">
                                      <p:cBhvr>
                                        <p:cTn id="18" dur="1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9 1.39556 C 0.00989 1.27157 0.03581 1.14805 0.03477 1.01758 C 0.03372 0.88735 -0.02033 0.73768 -0.02176 0.61439 C -0.02319 0.49087 0.02239 0.37983 0.02604 0.27759 C 0.02969 0.17511 0.01484 0.08744 -6.12399E-6 -1.8737E-7 " pathEditMode="relative" ptsTypes="aaaaA">
                                      <p:cBhvr>
                                        <p:cTn id="20" dur="16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-kuva-kuva_must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733327"/>
            <a:ext cx="10647650" cy="281498"/>
          </a:xfrm>
        </p:spPr>
        <p:txBody>
          <a:bodyPr lIns="1440000" rIns="1440000">
            <a:noAutofit/>
          </a:bodyPr>
          <a:lstStyle>
            <a:lvl1pPr algn="l">
              <a:lnSpc>
                <a:spcPct val="110000"/>
              </a:lnSpc>
              <a:spcBef>
                <a:spcPts val="0"/>
              </a:spcBef>
              <a:defRPr sz="2900" b="1" i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349048"/>
            <a:ext cx="10647650" cy="1797714"/>
          </a:xfrm>
        </p:spPr>
        <p:txBody>
          <a:bodyPr lIns="1440000" rIns="1440000">
            <a:noAutofit/>
          </a:bodyPr>
          <a:lstStyle>
            <a:lvl1pPr algn="l"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10647650" y="-1"/>
            <a:ext cx="10645200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21292851" y="3"/>
            <a:ext cx="10647650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478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50000" decel="50000" autoRev="1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8" grpId="0" animBg="1"/>
      <p:bldP spid="8" grpId="1" animBg="1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-kuva-teksti_val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21292850" y="2733327"/>
            <a:ext cx="10647650" cy="281498"/>
          </a:xfrm>
        </p:spPr>
        <p:txBody>
          <a:bodyPr lIns="1440000" rIns="1440000">
            <a:noAutofit/>
          </a:bodyPr>
          <a:lstStyle>
            <a:lvl1pPr algn="l">
              <a:lnSpc>
                <a:spcPct val="110000"/>
              </a:lnSpc>
              <a:spcBef>
                <a:spcPts val="0"/>
              </a:spcBef>
              <a:defRPr sz="2900" b="1" i="0"/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21292850" y="3349048"/>
            <a:ext cx="10647650" cy="1797714"/>
          </a:xfrm>
        </p:spPr>
        <p:txBody>
          <a:bodyPr lIns="1440000" rIns="1440000">
            <a:noAutofit/>
          </a:bodyPr>
          <a:lstStyle>
            <a:lvl1pPr algn="l"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2450" y="-1"/>
            <a:ext cx="10645200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647651" y="3"/>
            <a:ext cx="10647650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145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50000" decel="50000" autoRev="1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8" grpId="0" animBg="1"/>
      <p:bldP spid="8" grpId="1" animBg="1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-kuva-teksti_must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21292850" y="2733327"/>
            <a:ext cx="10647650" cy="281498"/>
          </a:xfrm>
        </p:spPr>
        <p:txBody>
          <a:bodyPr lIns="1440000" rIns="1440000">
            <a:noAutofit/>
          </a:bodyPr>
          <a:lstStyle>
            <a:lvl1pPr algn="l">
              <a:lnSpc>
                <a:spcPct val="110000"/>
              </a:lnSpc>
              <a:spcBef>
                <a:spcPts val="0"/>
              </a:spcBef>
              <a:defRPr sz="2900" b="1" i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21292850" y="3349048"/>
            <a:ext cx="10647650" cy="1797714"/>
          </a:xfrm>
        </p:spPr>
        <p:txBody>
          <a:bodyPr lIns="1440000" rIns="1440000">
            <a:noAutofit/>
          </a:bodyPr>
          <a:lstStyle>
            <a:lvl1pPr algn="l"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2450" y="-1"/>
            <a:ext cx="10645200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647651" y="3"/>
            <a:ext cx="10647650" cy="711558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836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accel="50000" decel="50000" autoRev="1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8" grpId="0" animBg="1"/>
      <p:bldP spid="8" grpId="1" animBg="1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n paikkamerkki 5"/>
          <p:cNvSpPr>
            <a:spLocks noGrp="1"/>
          </p:cNvSpPr>
          <p:nvPr>
            <p:ph type="body" sz="quarter" idx="11" hasCustomPrompt="1"/>
          </p:nvPr>
        </p:nvSpPr>
        <p:spPr>
          <a:xfrm>
            <a:off x="12280677" y="1580836"/>
            <a:ext cx="11042231" cy="1855182"/>
          </a:xfrm>
        </p:spPr>
        <p:txBody>
          <a:bodyPr anchor="ctr" anchorCtr="0">
            <a:noAutofit/>
          </a:bodyPr>
          <a:lstStyle>
            <a:lvl1pPr algn="l">
              <a:lnSpc>
                <a:spcPct val="120000"/>
              </a:lnSpc>
              <a:spcBef>
                <a:spcPts val="0"/>
              </a:spcBef>
              <a:defRPr sz="4500" b="1" i="0">
                <a:solidFill>
                  <a:schemeClr val="bg2"/>
                </a:solidFill>
              </a:defRPr>
            </a:lvl1pPr>
          </a:lstStyle>
          <a:p>
            <a:pPr lvl="0"/>
            <a:r>
              <a:rPr lang="fi-FI"/>
              <a:t>Kiitosteksti tähän</a:t>
            </a:r>
          </a:p>
        </p:txBody>
      </p:sp>
      <p:sp>
        <p:nvSpPr>
          <p:cNvPr id="8" name="Tekstiruutu 7"/>
          <p:cNvSpPr txBox="1"/>
          <p:nvPr userDrawn="1"/>
        </p:nvSpPr>
        <p:spPr>
          <a:xfrm>
            <a:off x="12280677" y="3436018"/>
            <a:ext cx="11042231" cy="2079271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</a:pPr>
            <a:r>
              <a:rPr lang="fi-FI" sz="2000" b="1" i="0">
                <a:solidFill>
                  <a:schemeClr val="accent1"/>
                </a:solidFill>
              </a:rPr>
              <a:t>Vierailu- ja innovaatiokeskus Joki</a:t>
            </a:r>
          </a:p>
          <a:p>
            <a:pPr algn="l">
              <a:lnSpc>
                <a:spcPct val="140000"/>
              </a:lnSpc>
              <a:spcBef>
                <a:spcPts val="0"/>
              </a:spcBef>
            </a:pPr>
            <a:r>
              <a:rPr lang="fi-FI" sz="2000" b="0" i="0">
                <a:solidFill>
                  <a:schemeClr val="bg2"/>
                </a:solidFill>
              </a:rPr>
              <a:t>Lemminkäisenkatu 12b, 20520 Turku</a:t>
            </a:r>
          </a:p>
          <a:p>
            <a:pPr algn="l">
              <a:lnSpc>
                <a:spcPct val="140000"/>
              </a:lnSpc>
              <a:spcBef>
                <a:spcPts val="0"/>
              </a:spcBef>
            </a:pPr>
            <a:r>
              <a:rPr lang="fi-FI" sz="2000" b="0" i="0">
                <a:solidFill>
                  <a:schemeClr val="bg2"/>
                </a:solidFill>
              </a:rPr>
              <a:t>info@jokiturku.fi</a:t>
            </a:r>
          </a:p>
          <a:p>
            <a:pPr algn="l">
              <a:lnSpc>
                <a:spcPct val="140000"/>
              </a:lnSpc>
              <a:spcBef>
                <a:spcPts val="0"/>
              </a:spcBef>
            </a:pPr>
            <a:r>
              <a:rPr lang="fi-FI" sz="2000" b="0" i="0">
                <a:solidFill>
                  <a:schemeClr val="bg2"/>
                </a:solidFill>
              </a:rPr>
              <a:t>Puh. 010 315 3020</a:t>
            </a:r>
          </a:p>
          <a:p>
            <a:pPr algn="l">
              <a:lnSpc>
                <a:spcPct val="140000"/>
              </a:lnSpc>
              <a:spcBef>
                <a:spcPts val="600"/>
              </a:spcBef>
            </a:pPr>
            <a:r>
              <a:rPr lang="fi-FI" sz="2000" b="0" i="0" dirty="0">
                <a:solidFill>
                  <a:srgbClr val="33FF33"/>
                </a:solidFill>
              </a:rPr>
              <a:t>@JokiTurku #jokiturku</a:t>
            </a:r>
          </a:p>
        </p:txBody>
      </p:sp>
      <p:sp>
        <p:nvSpPr>
          <p:cNvPr id="17" name="Ellipsi 16"/>
          <p:cNvSpPr/>
          <p:nvPr userDrawn="1"/>
        </p:nvSpPr>
        <p:spPr>
          <a:xfrm>
            <a:off x="28927142" y="-815550"/>
            <a:ext cx="505196" cy="5051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/>
          <p:cNvSpPr/>
          <p:nvPr userDrawn="1"/>
        </p:nvSpPr>
        <p:spPr>
          <a:xfrm>
            <a:off x="28141275" y="-619091"/>
            <a:ext cx="308737" cy="3087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/>
          <p:cNvSpPr/>
          <p:nvPr userDrawn="1"/>
        </p:nvSpPr>
        <p:spPr>
          <a:xfrm>
            <a:off x="28172849" y="-1315460"/>
            <a:ext cx="140714" cy="1407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Ellipsi 19"/>
          <p:cNvSpPr/>
          <p:nvPr userDrawn="1"/>
        </p:nvSpPr>
        <p:spPr>
          <a:xfrm>
            <a:off x="28786428" y="-1651193"/>
            <a:ext cx="140714" cy="1407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Ellipsi 20"/>
          <p:cNvSpPr/>
          <p:nvPr userDrawn="1"/>
        </p:nvSpPr>
        <p:spPr>
          <a:xfrm>
            <a:off x="28032135" y="-956264"/>
            <a:ext cx="140714" cy="1407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Ellipsi 21"/>
          <p:cNvSpPr/>
          <p:nvPr userDrawn="1"/>
        </p:nvSpPr>
        <p:spPr>
          <a:xfrm>
            <a:off x="28313563" y="-1315460"/>
            <a:ext cx="505196" cy="5051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Ellipsi 22"/>
          <p:cNvSpPr/>
          <p:nvPr userDrawn="1"/>
        </p:nvSpPr>
        <p:spPr>
          <a:xfrm>
            <a:off x="27723398" y="-1255232"/>
            <a:ext cx="308737" cy="3087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Ellipsi 23"/>
          <p:cNvSpPr/>
          <p:nvPr userDrawn="1"/>
        </p:nvSpPr>
        <p:spPr>
          <a:xfrm>
            <a:off x="28450012" y="-1510479"/>
            <a:ext cx="140714" cy="1407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5" name="Kuva 24" descr="logo_valk2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62566" y="1580836"/>
            <a:ext cx="3468781" cy="3934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639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29 1.17839 C -0.0405 0.95997 -0.07059 0.74179 -0.06889 0.54535 C -0.0672 0.34891 -0.01146 0.09162 8.13908E-7 4.50255E-6 " pathEditMode="relative" ptsTypes="aaA">
                                      <p:cBhvr>
                                        <p:cTn id="6" dur="69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09 1.16682 C 0.04337 1.09856 0.06264 1.03054 0.0586 0.83619 C 0.05457 0.64183 0.02722 0.32092 -2.02761E-6 -1.43452E-7 " pathEditMode="relative" ptsTypes="aaA">
                                      <p:cBhvr>
                                        <p:cTn id="8" dur="8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11 1.27117 C 0.03816 0.90421 0.0642 0.53748 0.06225 0.32577 C 0.0603 0.11384 0.00873 0.05229 2.2529E-7 3.12818E-6 " pathEditMode="relative" ptsTypes="aaA">
                                      <p:cBhvr>
                                        <p:cTn id="10" dur="4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27 1.28332 C -0.03255 1.22638 -0.0457 1.16967 -0.04244 0.95578 C -0.0392 0.74189 -0.01966 0.37082 5E-6 -5.18519E-6 " pathEditMode="relative" ptsTypes="aaA">
                                      <p:cBhvr>
                                        <p:cTn id="12" dur="1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706 1.21529 C 0.07669 0.88126 0.03646 0.54746 0.01693 0.34492 C -0.0026 0.14237 0.00286 0.05765 -3.95833E-6 5.18519E-6 " pathEditMode="relative" ptsTypes="aaA">
                                      <p:cBhvr>
                                        <p:cTn id="14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24 1.22916 C -0.04948 1.02962 0.01328 0.83009 0.03203 0.62523 C 0.05078 0.42037 0.02539 0.21018 -4.58333E-6 3.7037E-6 " pathEditMode="relative" ptsTypes="aaA">
                                      <p:cBhvr>
                                        <p:cTn id="16" dur="9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289 1.32061 C 0.07331 1.17917 0.03385 1.03797 0.02878 0.87616 C 0.0237 0.71413 0.08724 0.49514 0.08242 0.34908 C 0.0776 0.20302 0.01393 0.0588 -2.70833E-6 7.40741E-6 " pathEditMode="relative" ptsTypes="aaaA">
                                      <p:cBhvr>
                                        <p:cTn id="18" dur="1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9 1.39556 C 0.00989 1.27157 0.03581 1.14805 0.03477 1.01758 C 0.03372 0.88735 -0.02033 0.73768 -0.02176 0.61439 C -0.02319 0.49087 0.02239 0.37983 0.02604 0.27759 C 0.02969 0.17511 0.01484 0.08744 -6.12399E-6 -1.8737E-7 " pathEditMode="relative" ptsTypes="aaaaA">
                                      <p:cBhvr>
                                        <p:cTn id="20" dur="16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-2" y="0"/>
            <a:ext cx="31940501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25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ekstin paikkamerkki 4"/>
          <p:cNvSpPr>
            <a:spLocks noGrp="1"/>
          </p:cNvSpPr>
          <p:nvPr>
            <p:ph type="body" sz="quarter" idx="10" hasCustomPrompt="1"/>
          </p:nvPr>
        </p:nvSpPr>
        <p:spPr>
          <a:xfrm>
            <a:off x="3244455" y="1587986"/>
            <a:ext cx="25474933" cy="3920152"/>
          </a:xfr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7400" b="1" i="0" baseline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i-FI"/>
              <a:t>Väliotsikko tähän. Pudota kuvan läpinäkyvyyttä niin että se häivyttyy tummaan taustaan.</a:t>
            </a:r>
            <a:endParaRPr lang="fi-FI" dirty="0"/>
          </a:p>
        </p:txBody>
      </p:sp>
      <p:sp>
        <p:nvSpPr>
          <p:cNvPr id="13" name="Ellipsi 12"/>
          <p:cNvSpPr/>
          <p:nvPr userDrawn="1"/>
        </p:nvSpPr>
        <p:spPr>
          <a:xfrm>
            <a:off x="28147110" y="-619091"/>
            <a:ext cx="308737" cy="3087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/>
          <p:cNvSpPr/>
          <p:nvPr userDrawn="1"/>
        </p:nvSpPr>
        <p:spPr>
          <a:xfrm>
            <a:off x="28178684" y="-1315460"/>
            <a:ext cx="140714" cy="1407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/>
          <p:cNvSpPr/>
          <p:nvPr userDrawn="1"/>
        </p:nvSpPr>
        <p:spPr>
          <a:xfrm>
            <a:off x="27729233" y="-1255232"/>
            <a:ext cx="308737" cy="3087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/>
          <p:cNvSpPr/>
          <p:nvPr userDrawn="1"/>
        </p:nvSpPr>
        <p:spPr>
          <a:xfrm>
            <a:off x="28455847" y="-1510479"/>
            <a:ext cx="140714" cy="1407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45998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09 1.16682 C 0.04337 1.09856 0.06264 1.03054 0.0586 0.83619 C 0.05457 0.64183 0.02722 0.32092 -2.02761E-6 -1.43452E-7 " pathEditMode="relative" ptsTypes="aaA">
                                      <p:cBhvr>
                                        <p:cTn id="11" dur="8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11 1.27117 C 0.03816 0.90421 0.0642 0.53748 0.06225 0.32577 C 0.0603 0.11384 0.00873 0.05229 2.2529E-7 3.12818E-6 " pathEditMode="relative" ptsTypes="aaA">
                                      <p:cBhvr>
                                        <p:cTn id="13" dur="4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289 1.32061 C 0.07331 1.17917 0.03385 1.03797 0.02878 0.87616 C 0.0237 0.71413 0.08724 0.49514 0.08242 0.34908 C 0.0776 0.20302 0.01393 0.0588 -2.70833E-6 7.40741E-6 " pathEditMode="relative" ptsTypes="aaaA">
                                      <p:cBhvr>
                                        <p:cTn id="15" dur="1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9 1.39556 C 0.00989 1.27157 0.03581 1.14805 0.03477 1.01758 C 0.03372 0.88735 -0.02033 0.73768 -0.02176 0.61439 C -0.02319 0.49087 0.02239 0.37983 0.02604 0.27759 C 0.02969 0.17511 0.01484 0.08744 -6.12399E-6 -1.8737E-7 " pathEditMode="relative" ptsTypes="aaaaA">
                                      <p:cBhvr>
                                        <p:cTn id="17" dur="16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3" grpId="0" animBg="1"/>
      <p:bldP spid="14" grpId="0" animBg="1"/>
      <p:bldP spid="15" grpId="0" animBg="1"/>
      <p:bldP spid="16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so 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-3" y="0"/>
            <a:ext cx="31940503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25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641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+teksit oik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44801" y="979577"/>
            <a:ext cx="16966800" cy="1051918"/>
          </a:xfrm>
        </p:spPr>
        <p:txBody>
          <a:bodyPr/>
          <a:lstStyle/>
          <a:p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21500500" y="0"/>
            <a:ext cx="10440000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25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3245495" y="2318676"/>
            <a:ext cx="16966106" cy="1120268"/>
          </a:xfrm>
        </p:spPr>
        <p:txBody>
          <a:bodyPr numCol="2" spcCol="720000"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3245495" y="3797615"/>
            <a:ext cx="16966106" cy="281498"/>
          </a:xfrm>
        </p:spPr>
        <p:txBody>
          <a:bodyPr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defRPr sz="2900" b="1" i="0"/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9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3245495" y="4280648"/>
            <a:ext cx="16966106" cy="1120268"/>
          </a:xfrm>
        </p:spPr>
        <p:txBody>
          <a:bodyPr numCol="2" spcCol="720000"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</p:spTree>
    <p:extLst>
      <p:ext uri="{BB962C8B-B14F-4D97-AF65-F5344CB8AC3E}">
        <p14:creationId xmlns:p14="http://schemas.microsoft.com/office/powerpoint/2010/main" val="40175771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+teksit oikea must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44801" y="979577"/>
            <a:ext cx="16966800" cy="1051918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21500500" y="0"/>
            <a:ext cx="10440000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25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3245495" y="2318676"/>
            <a:ext cx="16966106" cy="1120268"/>
          </a:xfrm>
        </p:spPr>
        <p:txBody>
          <a:bodyPr numCol="2" spcCol="720000"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3245495" y="3797615"/>
            <a:ext cx="16966106" cy="281498"/>
          </a:xfrm>
        </p:spPr>
        <p:txBody>
          <a:bodyPr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defRPr sz="2900" b="1" i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9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3245495" y="4280648"/>
            <a:ext cx="16966106" cy="1120268"/>
          </a:xfrm>
        </p:spPr>
        <p:txBody>
          <a:bodyPr numCol="2" spcCol="720000"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</p:spTree>
    <p:extLst>
      <p:ext uri="{BB962C8B-B14F-4D97-AF65-F5344CB8AC3E}">
        <p14:creationId xmlns:p14="http://schemas.microsoft.com/office/powerpoint/2010/main" val="26937373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+teksit va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727507" y="979577"/>
            <a:ext cx="16966800" cy="1051918"/>
          </a:xfrm>
        </p:spPr>
        <p:txBody>
          <a:bodyPr/>
          <a:lstStyle/>
          <a:p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0440000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25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11728201" y="2318676"/>
            <a:ext cx="16966106" cy="1120268"/>
          </a:xfrm>
        </p:spPr>
        <p:txBody>
          <a:bodyPr numCol="2" spcCol="720000"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11728201" y="3797615"/>
            <a:ext cx="16966106" cy="281498"/>
          </a:xfrm>
        </p:spPr>
        <p:txBody>
          <a:bodyPr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defRPr sz="2900" b="1" i="0"/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9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11728201" y="4280648"/>
            <a:ext cx="16966106" cy="1120268"/>
          </a:xfrm>
        </p:spPr>
        <p:txBody>
          <a:bodyPr numCol="2" spcCol="720000"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</p:spTree>
    <p:extLst>
      <p:ext uri="{BB962C8B-B14F-4D97-AF65-F5344CB8AC3E}">
        <p14:creationId xmlns:p14="http://schemas.microsoft.com/office/powerpoint/2010/main" val="741567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+teksit vasen must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727507" y="979577"/>
            <a:ext cx="16966800" cy="1051918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0440000" cy="7096125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25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11728201" y="2318676"/>
            <a:ext cx="16966106" cy="1120268"/>
          </a:xfrm>
        </p:spPr>
        <p:txBody>
          <a:bodyPr numCol="2" spcCol="720000"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4" hasCustomPrompt="1"/>
          </p:nvPr>
        </p:nvSpPr>
        <p:spPr>
          <a:xfrm>
            <a:off x="11728201" y="3797615"/>
            <a:ext cx="16966106" cy="281498"/>
          </a:xfrm>
        </p:spPr>
        <p:txBody>
          <a:bodyPr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defRPr sz="2900" b="1" i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 err="1"/>
              <a:t>Väliotsikko</a:t>
            </a:r>
            <a:endParaRPr lang="fi-FI" dirty="0"/>
          </a:p>
        </p:txBody>
      </p:sp>
      <p:sp>
        <p:nvSpPr>
          <p:cNvPr id="9" name="Tekstin paikkamerkki 5"/>
          <p:cNvSpPr>
            <a:spLocks noGrp="1"/>
          </p:cNvSpPr>
          <p:nvPr>
            <p:ph type="body" sz="quarter" idx="15" hasCustomPrompt="1"/>
          </p:nvPr>
        </p:nvSpPr>
        <p:spPr>
          <a:xfrm>
            <a:off x="11728201" y="4280648"/>
            <a:ext cx="16966106" cy="1120268"/>
          </a:xfrm>
        </p:spPr>
        <p:txBody>
          <a:bodyPr numCol="2" spcCol="720000"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</p:spTree>
    <p:extLst>
      <p:ext uri="{BB962C8B-B14F-4D97-AF65-F5344CB8AC3E}">
        <p14:creationId xmlns:p14="http://schemas.microsoft.com/office/powerpoint/2010/main" val="29982809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ccel="50000" decel="50000" autoRev="1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3 palst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43760" y="979577"/>
            <a:ext cx="24472545" cy="1051918"/>
          </a:xfrm>
        </p:spPr>
        <p:txBody>
          <a:bodyPr/>
          <a:lstStyle/>
          <a:p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3244455" y="2257215"/>
            <a:ext cx="24472948" cy="4019533"/>
          </a:xfrm>
        </p:spPr>
        <p:txBody>
          <a:bodyPr numCol="3" spcCol="1106730">
            <a:noAutofit/>
          </a:bodyPr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2050"/>
              </a:spcAft>
              <a:defRPr sz="2000"/>
            </a:lvl1pPr>
          </a:lstStyle>
          <a:p>
            <a:pPr lvl="0"/>
            <a:r>
              <a:rPr lang="fi-FI" dirty="0"/>
              <a:t>Lisää teksti</a:t>
            </a:r>
          </a:p>
        </p:txBody>
      </p:sp>
    </p:spTree>
    <p:extLst>
      <p:ext uri="{BB962C8B-B14F-4D97-AF65-F5344CB8AC3E}">
        <p14:creationId xmlns:p14="http://schemas.microsoft.com/office/powerpoint/2010/main" val="166698213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4455" y="979575"/>
            <a:ext cx="25451591" cy="1293242"/>
          </a:xfrm>
          <a:prstGeom prst="rect">
            <a:avLst/>
          </a:prstGeom>
          <a:effectLst/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Otsikko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44453" y="2601912"/>
            <a:ext cx="25451594" cy="35480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Teksti</a:t>
            </a:r>
            <a:endParaRPr lang="en-US" dirty="0"/>
          </a:p>
          <a:p>
            <a:pPr lvl="1"/>
            <a:r>
              <a:rPr lang="en-US"/>
              <a:t>Teksti</a:t>
            </a:r>
            <a:endParaRPr lang="en-US" dirty="0"/>
          </a:p>
          <a:p>
            <a:pPr lvl="1"/>
            <a:r>
              <a:rPr lang="en-US"/>
              <a:t>Teksti</a:t>
            </a:r>
            <a:endParaRPr lang="en-US" dirty="0"/>
          </a:p>
          <a:p>
            <a:pPr lvl="2"/>
            <a:r>
              <a:rPr lang="en-US"/>
              <a:t>Teksti</a:t>
            </a:r>
            <a:endParaRPr lang="en-US" dirty="0"/>
          </a:p>
          <a:p>
            <a:pPr lvl="3"/>
            <a:r>
              <a:rPr lang="en-US"/>
              <a:t>Teksti</a:t>
            </a:r>
            <a:endParaRPr lang="en-US" dirty="0"/>
          </a:p>
          <a:p>
            <a:pPr lvl="4"/>
            <a:r>
              <a:rPr lang="en-US"/>
              <a:t>Teksti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198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693" r:id="rId3"/>
    <p:sldLayoutId id="2147483720" r:id="rId4"/>
    <p:sldLayoutId id="2147483669" r:id="rId5"/>
    <p:sldLayoutId id="2147483724" r:id="rId6"/>
    <p:sldLayoutId id="2147483721" r:id="rId7"/>
    <p:sldLayoutId id="2147483725" r:id="rId8"/>
    <p:sldLayoutId id="2147483716" r:id="rId9"/>
    <p:sldLayoutId id="2147483722" r:id="rId10"/>
    <p:sldLayoutId id="2147483692" r:id="rId11"/>
    <p:sldLayoutId id="2147483723" r:id="rId12"/>
    <p:sldLayoutId id="2147483726" r:id="rId13"/>
    <p:sldLayoutId id="2147483727" r:id="rId14"/>
    <p:sldLayoutId id="2147483718" r:id="rId15"/>
    <p:sldLayoutId id="2147483728" r:id="rId16"/>
    <p:sldLayoutId id="2147483729" r:id="rId17"/>
    <p:sldLayoutId id="2147483732" r:id="rId18"/>
    <p:sldLayoutId id="2147483730" r:id="rId19"/>
    <p:sldLayoutId id="2147483733" r:id="rId20"/>
    <p:sldLayoutId id="2147483731" r:id="rId21"/>
    <p:sldLayoutId id="2147483734" r:id="rId22"/>
    <p:sldLayoutId id="2147483719" r:id="rId23"/>
  </p:sldLayoutIdLst>
  <p:transition>
    <p:fade/>
  </p:transition>
  <p:hf hdr="0" ftr="0" dt="0"/>
  <p:txStyles>
    <p:titleStyle>
      <a:lvl1pPr algn="l" defTabSz="1873895" rtl="0" eaLnBrk="1" latinLnBrk="0" hangingPunct="1">
        <a:lnSpc>
          <a:spcPct val="80000"/>
        </a:lnSpc>
        <a:spcBef>
          <a:spcPct val="0"/>
        </a:spcBef>
        <a:buNone/>
        <a:defRPr sz="7400" b="0" i="0" kern="1200" spc="0" baseline="0">
          <a:solidFill>
            <a:schemeClr val="tx1"/>
          </a:solidFill>
          <a:latin typeface="Open Sans Extrabold"/>
          <a:ea typeface="Montserrat" charset="0"/>
          <a:cs typeface="Montserrat" charset="0"/>
        </a:defRPr>
      </a:lvl1pPr>
    </p:titleStyle>
    <p:bodyStyle>
      <a:lvl1pPr marL="0" indent="0" algn="l" defTabSz="1873895" rtl="0" eaLnBrk="1" latinLnBrk="0" hangingPunct="1">
        <a:lnSpc>
          <a:spcPct val="150000"/>
        </a:lnSpc>
        <a:spcBef>
          <a:spcPts val="2050"/>
        </a:spcBef>
        <a:buFont typeface="Arial" panose="020B0604020202020204" pitchFamily="34" charset="0"/>
        <a:buNone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873895" rtl="0" eaLnBrk="1" latinLnBrk="0" hangingPunct="1">
        <a:lnSpc>
          <a:spcPct val="150000"/>
        </a:lnSpc>
        <a:spcBef>
          <a:spcPts val="1023"/>
        </a:spcBef>
        <a:buFont typeface="Arial" panose="020B0604020202020204" pitchFamily="34" charset="0"/>
        <a:buNone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1873895" rtl="0" eaLnBrk="1" latinLnBrk="0" hangingPunct="1">
        <a:lnSpc>
          <a:spcPct val="150000"/>
        </a:lnSpc>
        <a:spcBef>
          <a:spcPts val="1023"/>
        </a:spcBef>
        <a:buFont typeface="Arial" panose="020B0604020202020204" pitchFamily="34" charset="0"/>
        <a:buNone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873895" rtl="0" eaLnBrk="1" latinLnBrk="0" hangingPunct="1">
        <a:lnSpc>
          <a:spcPct val="150000"/>
        </a:lnSpc>
        <a:spcBef>
          <a:spcPts val="1023"/>
        </a:spcBef>
        <a:buFont typeface="Arial" panose="020B0604020202020204" pitchFamily="34" charset="0"/>
        <a:buNone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0" indent="0" algn="l" defTabSz="1873895" rtl="0" eaLnBrk="1" latinLnBrk="0" hangingPunct="1">
        <a:lnSpc>
          <a:spcPct val="150000"/>
        </a:lnSpc>
        <a:spcBef>
          <a:spcPts val="1023"/>
        </a:spcBef>
        <a:buFont typeface="Arial" panose="020B0604020202020204" pitchFamily="34" charset="0"/>
        <a:buNone/>
        <a:defRPr sz="2000" kern="1200" baseline="0">
          <a:solidFill>
            <a:schemeClr val="tx1">
              <a:alpha val="50000"/>
            </a:schemeClr>
          </a:solidFill>
          <a:latin typeface="+mn-lt"/>
          <a:ea typeface="+mn-ea"/>
          <a:cs typeface="+mn-cs"/>
        </a:defRPr>
      </a:lvl5pPr>
      <a:lvl6pPr marL="5153210" indent="-468475" algn="l" defTabSz="1873895" rtl="0" eaLnBrk="1" latinLnBrk="0" hangingPunct="1">
        <a:lnSpc>
          <a:spcPct val="90000"/>
        </a:lnSpc>
        <a:spcBef>
          <a:spcPts val="1023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6pPr>
      <a:lvl7pPr marL="6090159" indent="-468475" algn="l" defTabSz="1873895" rtl="0" eaLnBrk="1" latinLnBrk="0" hangingPunct="1">
        <a:lnSpc>
          <a:spcPct val="90000"/>
        </a:lnSpc>
        <a:spcBef>
          <a:spcPts val="1023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7pPr>
      <a:lvl8pPr marL="7027104" indent="-468475" algn="l" defTabSz="1873895" rtl="0" eaLnBrk="1" latinLnBrk="0" hangingPunct="1">
        <a:lnSpc>
          <a:spcPct val="90000"/>
        </a:lnSpc>
        <a:spcBef>
          <a:spcPts val="1023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8pPr>
      <a:lvl9pPr marL="7964050" indent="-468475" algn="l" defTabSz="1873895" rtl="0" eaLnBrk="1" latinLnBrk="0" hangingPunct="1">
        <a:lnSpc>
          <a:spcPct val="90000"/>
        </a:lnSpc>
        <a:spcBef>
          <a:spcPts val="1023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73895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36947" algn="l" defTabSz="1873895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873895" algn="l" defTabSz="1873895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3pPr>
      <a:lvl4pPr marL="2810844" algn="l" defTabSz="1873895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4pPr>
      <a:lvl5pPr marL="3747789" algn="l" defTabSz="1873895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5pPr>
      <a:lvl6pPr marL="4684735" algn="l" defTabSz="1873895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6pPr>
      <a:lvl7pPr marL="5621682" algn="l" defTabSz="1873895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7pPr>
      <a:lvl8pPr marL="6558630" algn="l" defTabSz="1873895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8pPr>
      <a:lvl9pPr marL="7495577" algn="l" defTabSz="1873895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840">
          <p15:clr>
            <a:srgbClr val="F26B43"/>
          </p15:clr>
        </p15:guide>
        <p15:guide id="1" orient="horz" pos="2160">
          <p15:clr>
            <a:srgbClr val="F26B43"/>
          </p15:clr>
        </p15:guide>
        <p15:guide id="14" orient="horz" pos="346" userDrawn="1">
          <p15:clr>
            <a:srgbClr val="F26B43"/>
          </p15:clr>
        </p15:guide>
        <p15:guide id="27" orient="horz" pos="3952" userDrawn="1">
          <p15:clr>
            <a:srgbClr val="F26B43"/>
          </p15:clr>
        </p15:guide>
        <p15:guide id="28" pos="642" userDrawn="1">
          <p15:clr>
            <a:srgbClr val="F26B43"/>
          </p15:clr>
        </p15:guide>
        <p15:guide id="29" pos="7038" userDrawn="1">
          <p15:clr>
            <a:srgbClr val="F26B43"/>
          </p15:clr>
        </p15:guide>
        <p15:guide id="44">
          <p15:clr>
            <a:srgbClr val="F26B43"/>
          </p15:clr>
        </p15:guide>
        <p15:guide id="45" pos="7680">
          <p15:clr>
            <a:srgbClr val="F26B43"/>
          </p15:clr>
        </p15:guide>
        <p15:guide id="46" orient="horz">
          <p15:clr>
            <a:srgbClr val="F26B43"/>
          </p15:clr>
        </p15:guide>
        <p15:guide id="47" orient="horz" pos="4320">
          <p15:clr>
            <a:srgbClr val="F26B43"/>
          </p15:clr>
        </p15:guide>
        <p15:guide id="48" pos="1277" userDrawn="1">
          <p15:clr>
            <a:srgbClr val="F26B43"/>
          </p15:clr>
        </p15:guide>
        <p15:guide id="51" orient="horz" pos="709" userDrawn="1">
          <p15:clr>
            <a:srgbClr val="F26B43"/>
          </p15:clr>
        </p15:guide>
        <p15:guide id="52" pos="19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887057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Joki">
  <a:themeElements>
    <a:clrScheme name="Joki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3FF33"/>
      </a:accent1>
      <a:accent2>
        <a:srgbClr val="3C3C3C"/>
      </a:accent2>
      <a:accent3>
        <a:srgbClr val="787878"/>
      </a:accent3>
      <a:accent4>
        <a:srgbClr val="B4B4B4"/>
      </a:accent4>
      <a:accent5>
        <a:srgbClr val="F0F0F0"/>
      </a:accent5>
      <a:accent6>
        <a:srgbClr val="3C4EBC"/>
      </a:accent6>
      <a:hlink>
        <a:srgbClr val="5352F5"/>
      </a:hlink>
      <a:folHlink>
        <a:srgbClr val="BFBFBF"/>
      </a:folHlink>
    </a:clrScheme>
    <a:fontScheme name="Montserrat_OpenSans">
      <a:majorFont>
        <a:latin typeface="Montserrat-Bold"/>
        <a:ea typeface=""/>
        <a:cs typeface=""/>
      </a:majorFont>
      <a:minorFont>
        <a:latin typeface="Open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36000" rIns="216000" bIns="36000" rtlCol="0">
        <a:spAutoFit/>
      </a:bodyPr>
      <a:lstStyle>
        <a:defPPr>
          <a:lnSpc>
            <a:spcPct val="130000"/>
          </a:lnSpc>
          <a:spcBef>
            <a:spcPts val="1000"/>
          </a:spcBef>
          <a:defRPr sz="140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&amp;D-Powerpoint Template_16x9" id="{D6003E70-2833-4847-828A-A182BBF6C8FF}" vid="{85D7DE89-D8E2-D743-952C-ED1FA0F184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2319B5F70841D4493F8E543B694E52E" ma:contentTypeVersion="10" ma:contentTypeDescription="Luo uusi asiakirja." ma:contentTypeScope="" ma:versionID="6bbad1e157c285893ba9f7af9883c590">
  <xsd:schema xmlns:xsd="http://www.w3.org/2001/XMLSchema" xmlns:xs="http://www.w3.org/2001/XMLSchema" xmlns:p="http://schemas.microsoft.com/office/2006/metadata/properties" xmlns:ns3="314d82b7-521f-4e5e-8842-e0117888bf48" xmlns:ns4="36b636f5-2182-40a9-a171-e20e56473702" targetNamespace="http://schemas.microsoft.com/office/2006/metadata/properties" ma:root="true" ma:fieldsID="e9c2bb947dc7f692ce9866305f4fb22e" ns3:_="" ns4:_="">
    <xsd:import namespace="314d82b7-521f-4e5e-8842-e0117888bf48"/>
    <xsd:import namespace="36b636f5-2182-40a9-a171-e20e5647370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4d82b7-521f-4e5e-8842-e0117888bf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b636f5-2182-40a9-a171-e20e5647370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DDFC73-476B-4EF2-B6CA-8C47036EED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4d82b7-521f-4e5e-8842-e0117888bf48"/>
    <ds:schemaRef ds:uri="36b636f5-2182-40a9-a171-e20e564737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C93661-3C18-4943-9C13-F8C0BD5E49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506925-B3B6-4B74-8E89-ED8A2806AB1E}">
  <ds:schemaRefs>
    <ds:schemaRef ds:uri="http://schemas.microsoft.com/office/2006/metadata/properties"/>
    <ds:schemaRef ds:uri="36b636f5-2182-40a9-a171-e20e5647370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14d82b7-521f-4e5e-8842-e0117888bf48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0</Words>
  <Application>Microsoft Office PowerPoint</Application>
  <PresentationFormat>Mukautettu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Open Sans</vt:lpstr>
      <vt:lpstr>Open Sans Extrabold</vt:lpstr>
      <vt:lpstr>Joki</vt:lpstr>
      <vt:lpstr>PowerPoint-esitys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subject/>
  <dc:creator>Petteri Mero</dc:creator>
  <cp:keywords/>
  <dc:description/>
  <cp:lastModifiedBy>Mirka Lappalainen</cp:lastModifiedBy>
  <cp:revision>31</cp:revision>
  <dcterms:created xsi:type="dcterms:W3CDTF">2018-12-14T13:22:10Z</dcterms:created>
  <dcterms:modified xsi:type="dcterms:W3CDTF">2019-11-12T13:42:14Z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0x010100D2319B5F70841D4493F8E543B694E52E</vt:lpwstr>
  </property>
</Properties>
</file>