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sldIdLst>
    <p:sldId id="263" r:id="rId5"/>
    <p:sldId id="258" r:id="rId6"/>
    <p:sldId id="264" r:id="rId7"/>
    <p:sldId id="265" r:id="rId8"/>
    <p:sldId id="257" r:id="rId9"/>
  </p:sldIdLst>
  <p:sldSz cx="51206400" cy="6829425"/>
  <p:notesSz cx="6858000" cy="9144000"/>
  <p:defaultTextStyle>
    <a:defPPr>
      <a:defRPr lang="fi-FI"/>
    </a:defPPr>
    <a:lvl1pPr marL="0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1pPr>
    <a:lvl2pPr marL="846780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2pPr>
    <a:lvl3pPr marL="1693560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3pPr>
    <a:lvl4pPr marL="2540340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4pPr>
    <a:lvl5pPr marL="3387120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5pPr>
    <a:lvl6pPr marL="4233901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6pPr>
    <a:lvl7pPr marL="5080681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7pPr>
    <a:lvl8pPr marL="5927461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8pPr>
    <a:lvl9pPr marL="6774241" algn="l" defTabSz="1693560" rtl="0" eaLnBrk="1" latinLnBrk="0" hangingPunct="1">
      <a:defRPr sz="33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23E5DE-E1E0-7645-9462-CE103B83EC44}" v="31" dt="2023-02-06T14:56:34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13"/>
    <p:restoredTop sz="95073"/>
  </p:normalViewPr>
  <p:slideViewPr>
    <p:cSldViewPr snapToGrid="0" snapToObjects="1">
      <p:cViewPr varScale="1">
        <p:scale>
          <a:sx n="59" d="100"/>
          <a:sy n="59" d="100"/>
        </p:scale>
        <p:origin x="296" y="3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ka Mäkiö" userId="7905b067-8499-4fe6-88e9-70ed78845787" providerId="ADAL" clId="{BE23E5DE-E1E0-7645-9462-CE103B83EC44}"/>
    <pc:docChg chg="undo custSel addSld delSld modSld sldOrd">
      <pc:chgData name="Mirka Mäkiö" userId="7905b067-8499-4fe6-88e9-70ed78845787" providerId="ADAL" clId="{BE23E5DE-E1E0-7645-9462-CE103B83EC44}" dt="2023-02-07T11:10:29.116" v="1708" actId="2711"/>
      <pc:docMkLst>
        <pc:docMk/>
      </pc:docMkLst>
      <pc:sldChg chg="addSp delSp modSp del mod ord">
        <pc:chgData name="Mirka Mäkiö" userId="7905b067-8499-4fe6-88e9-70ed78845787" providerId="ADAL" clId="{BE23E5DE-E1E0-7645-9462-CE103B83EC44}" dt="2023-02-06T14:55:40.933" v="1326" actId="2696"/>
        <pc:sldMkLst>
          <pc:docMk/>
          <pc:sldMk cId="139050907" sldId="256"/>
        </pc:sldMkLst>
        <pc:spChg chg="mod">
          <ac:chgData name="Mirka Mäkiö" userId="7905b067-8499-4fe6-88e9-70ed78845787" providerId="ADAL" clId="{BE23E5DE-E1E0-7645-9462-CE103B83EC44}" dt="2023-02-06T14:54:55.816" v="1315" actId="2711"/>
          <ac:spMkLst>
            <pc:docMk/>
            <pc:sldMk cId="139050907" sldId="256"/>
            <ac:spMk id="2" creationId="{97472ECE-6FE7-4D42-94DC-8C99CA41CBDF}"/>
          </ac:spMkLst>
        </pc:spChg>
        <pc:spChg chg="add del mod">
          <ac:chgData name="Mirka Mäkiö" userId="7905b067-8499-4fe6-88e9-70ed78845787" providerId="ADAL" clId="{BE23E5DE-E1E0-7645-9462-CE103B83EC44}" dt="2023-02-06T13:42:44.696" v="26" actId="478"/>
          <ac:spMkLst>
            <pc:docMk/>
            <pc:sldMk cId="139050907" sldId="256"/>
            <ac:spMk id="5" creationId="{7C98E71F-D94A-C992-FF69-4967A6AC136D}"/>
          </ac:spMkLst>
        </pc:spChg>
        <pc:spChg chg="add del mod">
          <ac:chgData name="Mirka Mäkiö" userId="7905b067-8499-4fe6-88e9-70ed78845787" providerId="ADAL" clId="{BE23E5DE-E1E0-7645-9462-CE103B83EC44}" dt="2023-02-06T13:42:45.749" v="27" actId="478"/>
          <ac:spMkLst>
            <pc:docMk/>
            <pc:sldMk cId="139050907" sldId="256"/>
            <ac:spMk id="6" creationId="{E2AB4AED-8AA2-7CD1-6133-30438A49A218}"/>
          </ac:spMkLst>
        </pc:spChg>
        <pc:picChg chg="add mod">
          <ac:chgData name="Mirka Mäkiö" userId="7905b067-8499-4fe6-88e9-70ed78845787" providerId="ADAL" clId="{BE23E5DE-E1E0-7645-9462-CE103B83EC44}" dt="2023-02-06T13:42:28.155" v="21" actId="1076"/>
          <ac:picMkLst>
            <pc:docMk/>
            <pc:sldMk cId="139050907" sldId="256"/>
            <ac:picMk id="4" creationId="{85B833CE-FD2A-6CEC-F79B-C73B351469EA}"/>
          </ac:picMkLst>
        </pc:picChg>
        <pc:picChg chg="add mod">
          <ac:chgData name="Mirka Mäkiö" userId="7905b067-8499-4fe6-88e9-70ed78845787" providerId="ADAL" clId="{BE23E5DE-E1E0-7645-9462-CE103B83EC44}" dt="2023-02-06T13:42:39.298" v="25" actId="1076"/>
          <ac:picMkLst>
            <pc:docMk/>
            <pc:sldMk cId="139050907" sldId="256"/>
            <ac:picMk id="7" creationId="{D1238FF3-065E-E062-C01D-2F17256EE4C0}"/>
          </ac:picMkLst>
        </pc:picChg>
        <pc:picChg chg="del">
          <ac:chgData name="Mirka Mäkiö" userId="7905b067-8499-4fe6-88e9-70ed78845787" providerId="ADAL" clId="{BE23E5DE-E1E0-7645-9462-CE103B83EC44}" dt="2023-02-06T13:40:47.743" v="3" actId="478"/>
          <ac:picMkLst>
            <pc:docMk/>
            <pc:sldMk cId="139050907" sldId="256"/>
            <ac:picMk id="19" creationId="{21C74732-D998-6440-A9AD-0D4CF86DBD07}"/>
          </ac:picMkLst>
        </pc:picChg>
        <pc:picChg chg="del">
          <ac:chgData name="Mirka Mäkiö" userId="7905b067-8499-4fe6-88e9-70ed78845787" providerId="ADAL" clId="{BE23E5DE-E1E0-7645-9462-CE103B83EC44}" dt="2023-02-06T13:42:35.520" v="24" actId="478"/>
          <ac:picMkLst>
            <pc:docMk/>
            <pc:sldMk cId="139050907" sldId="256"/>
            <ac:picMk id="20" creationId="{B7A6C66A-E298-0A45-831A-107904B2BDE7}"/>
          </ac:picMkLst>
        </pc:picChg>
      </pc:sldChg>
      <pc:sldChg chg="modTransition">
        <pc:chgData name="Mirka Mäkiö" userId="7905b067-8499-4fe6-88e9-70ed78845787" providerId="ADAL" clId="{BE23E5DE-E1E0-7645-9462-CE103B83EC44}" dt="2023-02-06T14:29:25.167" v="1057"/>
        <pc:sldMkLst>
          <pc:docMk/>
          <pc:sldMk cId="1822411137" sldId="257"/>
        </pc:sldMkLst>
      </pc:sldChg>
      <pc:sldChg chg="addSp delSp modSp add mod ord modTransition">
        <pc:chgData name="Mirka Mäkiö" userId="7905b067-8499-4fe6-88e9-70ed78845787" providerId="ADAL" clId="{BE23E5DE-E1E0-7645-9462-CE103B83EC44}" dt="2023-02-06T14:58:34.561" v="1704" actId="20577"/>
        <pc:sldMkLst>
          <pc:docMk/>
          <pc:sldMk cId="308730136" sldId="258"/>
        </pc:sldMkLst>
        <pc:spChg chg="del mod">
          <ac:chgData name="Mirka Mäkiö" userId="7905b067-8499-4fe6-88e9-70ed78845787" providerId="ADAL" clId="{BE23E5DE-E1E0-7645-9462-CE103B83EC44}" dt="2023-02-06T13:43:56.843" v="88" actId="478"/>
          <ac:spMkLst>
            <pc:docMk/>
            <pc:sldMk cId="308730136" sldId="258"/>
            <ac:spMk id="2" creationId="{97472ECE-6FE7-4D42-94DC-8C99CA41CBDF}"/>
          </ac:spMkLst>
        </pc:spChg>
        <pc:spChg chg="del mod">
          <ac:chgData name="Mirka Mäkiö" userId="7905b067-8499-4fe6-88e9-70ed78845787" providerId="ADAL" clId="{BE23E5DE-E1E0-7645-9462-CE103B83EC44}" dt="2023-02-06T14:03:35.001" v="280" actId="478"/>
          <ac:spMkLst>
            <pc:docMk/>
            <pc:sldMk cId="308730136" sldId="258"/>
            <ac:spMk id="9" creationId="{8B720E24-6268-DE46-850B-D066F99818C9}"/>
          </ac:spMkLst>
        </pc:spChg>
        <pc:spChg chg="del mod">
          <ac:chgData name="Mirka Mäkiö" userId="7905b067-8499-4fe6-88e9-70ed78845787" providerId="ADAL" clId="{BE23E5DE-E1E0-7645-9462-CE103B83EC44}" dt="2023-02-06T13:43:29.205" v="82" actId="478"/>
          <ac:spMkLst>
            <pc:docMk/>
            <pc:sldMk cId="308730136" sldId="258"/>
            <ac:spMk id="10" creationId="{95F8D8F9-23AE-1B44-A013-2004E96364E8}"/>
          </ac:spMkLst>
        </pc:spChg>
        <pc:spChg chg="del">
          <ac:chgData name="Mirka Mäkiö" userId="7905b067-8499-4fe6-88e9-70ed78845787" providerId="ADAL" clId="{BE23E5DE-E1E0-7645-9462-CE103B83EC44}" dt="2023-02-06T13:44:04.305" v="90" actId="478"/>
          <ac:spMkLst>
            <pc:docMk/>
            <pc:sldMk cId="308730136" sldId="258"/>
            <ac:spMk id="11" creationId="{7DD361F0-3CC7-434F-9727-B5FDB3B5CD9E}"/>
          </ac:spMkLst>
        </pc:spChg>
        <pc:spChg chg="add del mod">
          <ac:chgData name="Mirka Mäkiö" userId="7905b067-8499-4fe6-88e9-70ed78845787" providerId="ADAL" clId="{BE23E5DE-E1E0-7645-9462-CE103B83EC44}" dt="2023-02-06T13:44:00.325" v="89" actId="478"/>
          <ac:spMkLst>
            <pc:docMk/>
            <pc:sldMk cId="308730136" sldId="258"/>
            <ac:spMk id="12" creationId="{2636D3ED-D4E0-CE64-FBA9-EFB0613B0717}"/>
          </ac:spMkLst>
        </pc:spChg>
        <pc:spChg chg="add del mod">
          <ac:chgData name="Mirka Mäkiö" userId="7905b067-8499-4fe6-88e9-70ed78845787" providerId="ADAL" clId="{BE23E5DE-E1E0-7645-9462-CE103B83EC44}" dt="2023-02-06T13:45:22.384" v="107" actId="478"/>
          <ac:spMkLst>
            <pc:docMk/>
            <pc:sldMk cId="308730136" sldId="258"/>
            <ac:spMk id="13" creationId="{E664648F-C135-2921-76CE-14C9F5A008E1}"/>
          </ac:spMkLst>
        </pc:spChg>
        <pc:spChg chg="add del mod">
          <ac:chgData name="Mirka Mäkiö" userId="7905b067-8499-4fe6-88e9-70ed78845787" providerId="ADAL" clId="{BE23E5DE-E1E0-7645-9462-CE103B83EC44}" dt="2023-02-06T13:45:20.998" v="106" actId="478"/>
          <ac:spMkLst>
            <pc:docMk/>
            <pc:sldMk cId="308730136" sldId="258"/>
            <ac:spMk id="14" creationId="{66F3EE1C-F000-B391-55EE-268176A6B43F}"/>
          </ac:spMkLst>
        </pc:spChg>
        <pc:spChg chg="add mod">
          <ac:chgData name="Mirka Mäkiö" userId="7905b067-8499-4fe6-88e9-70ed78845787" providerId="ADAL" clId="{BE23E5DE-E1E0-7645-9462-CE103B83EC44}" dt="2023-02-06T14:12:01.748" v="540" actId="1076"/>
          <ac:spMkLst>
            <pc:docMk/>
            <pc:sldMk cId="308730136" sldId="258"/>
            <ac:spMk id="15" creationId="{09B1BC4E-BBF7-2A3E-93E5-959C77C130EB}"/>
          </ac:spMkLst>
        </pc:spChg>
        <pc:spChg chg="add mod">
          <ac:chgData name="Mirka Mäkiö" userId="7905b067-8499-4fe6-88e9-70ed78845787" providerId="ADAL" clId="{BE23E5DE-E1E0-7645-9462-CE103B83EC44}" dt="2023-02-06T14:58:34.561" v="1704" actId="20577"/>
          <ac:spMkLst>
            <pc:docMk/>
            <pc:sldMk cId="308730136" sldId="258"/>
            <ac:spMk id="16" creationId="{27C36201-4997-DC18-5E13-AFB36851F05C}"/>
          </ac:spMkLst>
        </pc:spChg>
        <pc:spChg chg="add mod">
          <ac:chgData name="Mirka Mäkiö" userId="7905b067-8499-4fe6-88e9-70ed78845787" providerId="ADAL" clId="{BE23E5DE-E1E0-7645-9462-CE103B83EC44}" dt="2023-02-06T14:25:01.771" v="809" actId="14100"/>
          <ac:spMkLst>
            <pc:docMk/>
            <pc:sldMk cId="308730136" sldId="258"/>
            <ac:spMk id="17" creationId="{F9A3A085-8947-8065-403B-D186DF4EBD12}"/>
          </ac:spMkLst>
        </pc:spChg>
        <pc:picChg chg="add del mod">
          <ac:chgData name="Mirka Mäkiö" userId="7905b067-8499-4fe6-88e9-70ed78845787" providerId="ADAL" clId="{BE23E5DE-E1E0-7645-9462-CE103B83EC44}" dt="2023-02-06T14:30:33.705" v="1074" actId="478"/>
          <ac:picMkLst>
            <pc:docMk/>
            <pc:sldMk cId="308730136" sldId="258"/>
            <ac:picMk id="3" creationId="{C7A40C0C-8EC8-1B9F-FC1E-F341207FC1B7}"/>
          </ac:picMkLst>
        </pc:picChg>
        <pc:picChg chg="add del mod">
          <ac:chgData name="Mirka Mäkiö" userId="7905b067-8499-4fe6-88e9-70ed78845787" providerId="ADAL" clId="{BE23E5DE-E1E0-7645-9462-CE103B83EC44}" dt="2023-02-06T14:20:14.882" v="581" actId="478"/>
          <ac:picMkLst>
            <pc:docMk/>
            <pc:sldMk cId="308730136" sldId="258"/>
            <ac:picMk id="6" creationId="{8542B6D6-FB34-C90C-240A-21897A96B9DD}"/>
          </ac:picMkLst>
        </pc:picChg>
        <pc:picChg chg="add mod modCrop">
          <ac:chgData name="Mirka Mäkiö" userId="7905b067-8499-4fe6-88e9-70ed78845787" providerId="ADAL" clId="{BE23E5DE-E1E0-7645-9462-CE103B83EC44}" dt="2023-02-06T14:27:53.143" v="1050" actId="732"/>
          <ac:picMkLst>
            <pc:docMk/>
            <pc:sldMk cId="308730136" sldId="258"/>
            <ac:picMk id="18" creationId="{69569BD3-9139-92F8-2AEB-3FEFCA7DBBE0}"/>
          </ac:picMkLst>
        </pc:picChg>
        <pc:picChg chg="add mod modCrop">
          <ac:chgData name="Mirka Mäkiö" userId="7905b067-8499-4fe6-88e9-70ed78845787" providerId="ADAL" clId="{BE23E5DE-E1E0-7645-9462-CE103B83EC44}" dt="2023-02-06T14:25:29.086" v="817" actId="732"/>
          <ac:picMkLst>
            <pc:docMk/>
            <pc:sldMk cId="308730136" sldId="258"/>
            <ac:picMk id="20" creationId="{64BE4BE3-F9AA-C55E-BA72-83AB5D2AC1FB}"/>
          </ac:picMkLst>
        </pc:picChg>
      </pc:sldChg>
      <pc:sldChg chg="addSp delSp modSp add del mod modTransition">
        <pc:chgData name="Mirka Mäkiö" userId="7905b067-8499-4fe6-88e9-70ed78845787" providerId="ADAL" clId="{BE23E5DE-E1E0-7645-9462-CE103B83EC44}" dt="2023-02-06T14:54:36.539" v="1314" actId="2696"/>
        <pc:sldMkLst>
          <pc:docMk/>
          <pc:sldMk cId="1620125939" sldId="259"/>
        </pc:sldMkLst>
        <pc:spChg chg="add del">
          <ac:chgData name="Mirka Mäkiö" userId="7905b067-8499-4fe6-88e9-70ed78845787" providerId="ADAL" clId="{BE23E5DE-E1E0-7645-9462-CE103B83EC44}" dt="2023-02-06T14:11:29.069" v="534" actId="11529"/>
          <ac:spMkLst>
            <pc:docMk/>
            <pc:sldMk cId="1620125939" sldId="259"/>
            <ac:spMk id="2" creationId="{E272E548-B3B2-D7A3-0E15-2E5349788702}"/>
          </ac:spMkLst>
        </pc:spChg>
        <pc:spChg chg="add del mod">
          <ac:chgData name="Mirka Mäkiö" userId="7905b067-8499-4fe6-88e9-70ed78845787" providerId="ADAL" clId="{BE23E5DE-E1E0-7645-9462-CE103B83EC44}" dt="2023-02-06T14:53:58.805" v="1303" actId="478"/>
          <ac:spMkLst>
            <pc:docMk/>
            <pc:sldMk cId="1620125939" sldId="259"/>
            <ac:spMk id="8" creationId="{B72B553D-1337-EC97-BF9F-0144EF43065B}"/>
          </ac:spMkLst>
        </pc:spChg>
        <pc:spChg chg="del">
          <ac:chgData name="Mirka Mäkiö" userId="7905b067-8499-4fe6-88e9-70ed78845787" providerId="ADAL" clId="{BE23E5DE-E1E0-7645-9462-CE103B83EC44}" dt="2023-02-06T14:03:27" v="278" actId="478"/>
          <ac:spMkLst>
            <pc:docMk/>
            <pc:sldMk cId="1620125939" sldId="259"/>
            <ac:spMk id="15" creationId="{09B1BC4E-BBF7-2A3E-93E5-959C77C130EB}"/>
          </ac:spMkLst>
        </pc:spChg>
      </pc:sldChg>
      <pc:sldChg chg="modSp new del mod">
        <pc:chgData name="Mirka Mäkiö" userId="7905b067-8499-4fe6-88e9-70ed78845787" providerId="ADAL" clId="{BE23E5DE-E1E0-7645-9462-CE103B83EC44}" dt="2023-02-06T14:00:46.373" v="174" actId="2696"/>
        <pc:sldMkLst>
          <pc:docMk/>
          <pc:sldMk cId="2130918520" sldId="259"/>
        </pc:sldMkLst>
        <pc:spChg chg="mod">
          <ac:chgData name="Mirka Mäkiö" userId="7905b067-8499-4fe6-88e9-70ed78845787" providerId="ADAL" clId="{BE23E5DE-E1E0-7645-9462-CE103B83EC44}" dt="2023-02-06T13:55:43.274" v="143" actId="2711"/>
          <ac:spMkLst>
            <pc:docMk/>
            <pc:sldMk cId="2130918520" sldId="259"/>
            <ac:spMk id="2" creationId="{0487AECC-B6BA-CEFA-E019-CAA59BED5D47}"/>
          </ac:spMkLst>
        </pc:spChg>
        <pc:spChg chg="mod">
          <ac:chgData name="Mirka Mäkiö" userId="7905b067-8499-4fe6-88e9-70ed78845787" providerId="ADAL" clId="{BE23E5DE-E1E0-7645-9462-CE103B83EC44}" dt="2023-02-06T13:55:15.327" v="141" actId="12"/>
          <ac:spMkLst>
            <pc:docMk/>
            <pc:sldMk cId="2130918520" sldId="259"/>
            <ac:spMk id="4" creationId="{1F15CB13-C2D8-3CD2-C0C6-504EEA483432}"/>
          </ac:spMkLst>
        </pc:spChg>
      </pc:sldChg>
      <pc:sldChg chg="new del">
        <pc:chgData name="Mirka Mäkiö" userId="7905b067-8499-4fe6-88e9-70ed78845787" providerId="ADAL" clId="{BE23E5DE-E1E0-7645-9462-CE103B83EC44}" dt="2023-02-06T13:58:44.489" v="172" actId="2696"/>
        <pc:sldMkLst>
          <pc:docMk/>
          <pc:sldMk cId="73349472" sldId="260"/>
        </pc:sldMkLst>
      </pc:sldChg>
      <pc:sldChg chg="new del">
        <pc:chgData name="Mirka Mäkiö" userId="7905b067-8499-4fe6-88e9-70ed78845787" providerId="ADAL" clId="{BE23E5DE-E1E0-7645-9462-CE103B83EC44}" dt="2023-02-06T13:56:38.228" v="145" actId="2696"/>
        <pc:sldMkLst>
          <pc:docMk/>
          <pc:sldMk cId="1822446914" sldId="260"/>
        </pc:sldMkLst>
      </pc:sldChg>
      <pc:sldChg chg="new del">
        <pc:chgData name="Mirka Mäkiö" userId="7905b067-8499-4fe6-88e9-70ed78845787" providerId="ADAL" clId="{BE23E5DE-E1E0-7645-9462-CE103B83EC44}" dt="2023-02-06T14:48:21.384" v="1192" actId="2696"/>
        <pc:sldMkLst>
          <pc:docMk/>
          <pc:sldMk cId="2956598723" sldId="260"/>
        </pc:sldMkLst>
      </pc:sldChg>
      <pc:sldChg chg="new del">
        <pc:chgData name="Mirka Mäkiö" userId="7905b067-8499-4fe6-88e9-70ed78845787" providerId="ADAL" clId="{BE23E5DE-E1E0-7645-9462-CE103B83EC44}" dt="2023-02-06T14:28:28.782" v="1051" actId="2696"/>
        <pc:sldMkLst>
          <pc:docMk/>
          <pc:sldMk cId="3284555166" sldId="260"/>
        </pc:sldMkLst>
      </pc:sldChg>
      <pc:sldChg chg="addSp delSp new del mod">
        <pc:chgData name="Mirka Mäkiö" userId="7905b067-8499-4fe6-88e9-70ed78845787" providerId="ADAL" clId="{BE23E5DE-E1E0-7645-9462-CE103B83EC44}" dt="2023-02-06T14:48:23.333" v="1193" actId="2696"/>
        <pc:sldMkLst>
          <pc:docMk/>
          <pc:sldMk cId="2330437785" sldId="261"/>
        </pc:sldMkLst>
        <pc:spChg chg="add del">
          <ac:chgData name="Mirka Mäkiö" userId="7905b067-8499-4fe6-88e9-70ed78845787" providerId="ADAL" clId="{BE23E5DE-E1E0-7645-9462-CE103B83EC44}" dt="2023-02-06T14:36:58.743" v="1096" actId="478"/>
          <ac:spMkLst>
            <pc:docMk/>
            <pc:sldMk cId="2330437785" sldId="261"/>
            <ac:spMk id="3" creationId="{E97C64DD-7F13-45D5-658E-7103F8528BD0}"/>
          </ac:spMkLst>
        </pc:spChg>
        <pc:spChg chg="add del">
          <ac:chgData name="Mirka Mäkiö" userId="7905b067-8499-4fe6-88e9-70ed78845787" providerId="ADAL" clId="{BE23E5DE-E1E0-7645-9462-CE103B83EC44}" dt="2023-02-06T14:37:34.305" v="1098" actId="478"/>
          <ac:spMkLst>
            <pc:docMk/>
            <pc:sldMk cId="2330437785" sldId="261"/>
            <ac:spMk id="5" creationId="{6BE76582-B9A8-A0A9-6940-7C217D69B8BB}"/>
          </ac:spMkLst>
        </pc:spChg>
      </pc:sldChg>
      <pc:sldChg chg="addSp delSp modSp new del mod">
        <pc:chgData name="Mirka Mäkiö" userId="7905b067-8499-4fe6-88e9-70ed78845787" providerId="ADAL" clId="{BE23E5DE-E1E0-7645-9462-CE103B83EC44}" dt="2023-02-06T14:28:32.924" v="1052" actId="2696"/>
        <pc:sldMkLst>
          <pc:docMk/>
          <pc:sldMk cId="3910621287" sldId="261"/>
        </pc:sldMkLst>
        <pc:spChg chg="add del mod">
          <ac:chgData name="Mirka Mäkiö" userId="7905b067-8499-4fe6-88e9-70ed78845787" providerId="ADAL" clId="{BE23E5DE-E1E0-7645-9462-CE103B83EC44}" dt="2023-02-06T14:17:39.753" v="564" actId="14100"/>
          <ac:spMkLst>
            <pc:docMk/>
            <pc:sldMk cId="3910621287" sldId="261"/>
            <ac:spMk id="2" creationId="{21CCA755-1AA0-17C9-B88E-B66E86E44CA8}"/>
          </ac:spMkLst>
        </pc:spChg>
        <pc:spChg chg="del mod">
          <ac:chgData name="Mirka Mäkiö" userId="7905b067-8499-4fe6-88e9-70ed78845787" providerId="ADAL" clId="{BE23E5DE-E1E0-7645-9462-CE103B83EC44}" dt="2023-02-06T14:19:05.174" v="567" actId="931"/>
          <ac:spMkLst>
            <pc:docMk/>
            <pc:sldMk cId="3910621287" sldId="261"/>
            <ac:spMk id="3" creationId="{4272FB8C-A88D-E42D-8A83-032767E2FCA7}"/>
          </ac:spMkLst>
        </pc:spChg>
        <pc:spChg chg="mod">
          <ac:chgData name="Mirka Mäkiö" userId="7905b067-8499-4fe6-88e9-70ed78845787" providerId="ADAL" clId="{BE23E5DE-E1E0-7645-9462-CE103B83EC44}" dt="2023-02-06T14:17:43.938" v="565" actId="14100"/>
          <ac:spMkLst>
            <pc:docMk/>
            <pc:sldMk cId="3910621287" sldId="261"/>
            <ac:spMk id="4" creationId="{AFEF4E4B-0715-0A75-C743-87BDA1470846}"/>
          </ac:spMkLst>
        </pc:spChg>
        <pc:spChg chg="add mod">
          <ac:chgData name="Mirka Mäkiö" userId="7905b067-8499-4fe6-88e9-70ed78845787" providerId="ADAL" clId="{BE23E5DE-E1E0-7645-9462-CE103B83EC44}" dt="2023-02-06T14:17:35.318" v="563" actId="167"/>
          <ac:spMkLst>
            <pc:docMk/>
            <pc:sldMk cId="3910621287" sldId="261"/>
            <ac:spMk id="5" creationId="{6D4DC4F1-44AC-13B0-6BFD-494BBBA82B5C}"/>
          </ac:spMkLst>
        </pc:spChg>
        <pc:spChg chg="add del mod">
          <ac:chgData name="Mirka Mäkiö" userId="7905b067-8499-4fe6-88e9-70ed78845787" providerId="ADAL" clId="{BE23E5DE-E1E0-7645-9462-CE103B83EC44}" dt="2023-02-06T14:19:17.203" v="572" actId="478"/>
          <ac:spMkLst>
            <pc:docMk/>
            <pc:sldMk cId="3910621287" sldId="261"/>
            <ac:spMk id="11" creationId="{E848D3B5-BBB4-C867-5F02-E3493685BC6F}"/>
          </ac:spMkLst>
        </pc:spChg>
        <pc:picChg chg="add del mod">
          <ac:chgData name="Mirka Mäkiö" userId="7905b067-8499-4fe6-88e9-70ed78845787" providerId="ADAL" clId="{BE23E5DE-E1E0-7645-9462-CE103B83EC44}" dt="2023-02-06T14:15:22.618" v="562" actId="478"/>
          <ac:picMkLst>
            <pc:docMk/>
            <pc:sldMk cId="3910621287" sldId="261"/>
            <ac:picMk id="6" creationId="{3A4D62E1-A4CF-F128-4959-1572B5368FC6}"/>
          </ac:picMkLst>
        </pc:picChg>
        <pc:picChg chg="add del mod">
          <ac:chgData name="Mirka Mäkiö" userId="7905b067-8499-4fe6-88e9-70ed78845787" providerId="ADAL" clId="{BE23E5DE-E1E0-7645-9462-CE103B83EC44}" dt="2023-02-06T14:14:58.891" v="557" actId="478"/>
          <ac:picMkLst>
            <pc:docMk/>
            <pc:sldMk cId="3910621287" sldId="261"/>
            <ac:picMk id="7" creationId="{2B2C54DC-A83E-F8B0-2984-9900DF2A4916}"/>
          </ac:picMkLst>
        </pc:picChg>
        <pc:picChg chg="add del mod">
          <ac:chgData name="Mirka Mäkiö" userId="7905b067-8499-4fe6-88e9-70ed78845787" providerId="ADAL" clId="{BE23E5DE-E1E0-7645-9462-CE103B83EC44}" dt="2023-02-06T14:19:10.961" v="571" actId="478"/>
          <ac:picMkLst>
            <pc:docMk/>
            <pc:sldMk cId="3910621287" sldId="261"/>
            <ac:picMk id="9" creationId="{FAE6D208-E441-DADB-0FFB-E92AB1863AEE}"/>
          </ac:picMkLst>
        </pc:picChg>
        <pc:picChg chg="add mod">
          <ac:chgData name="Mirka Mäkiö" userId="7905b067-8499-4fe6-88e9-70ed78845787" providerId="ADAL" clId="{BE23E5DE-E1E0-7645-9462-CE103B83EC44}" dt="2023-02-06T14:19:57.931" v="578" actId="1076"/>
          <ac:picMkLst>
            <pc:docMk/>
            <pc:sldMk cId="3910621287" sldId="261"/>
            <ac:picMk id="13" creationId="{2929CF2E-FF97-9F4F-C12A-B15DB53D9730}"/>
          </ac:picMkLst>
        </pc:picChg>
      </pc:sldChg>
      <pc:sldChg chg="addSp delSp modSp add del mod">
        <pc:chgData name="Mirka Mäkiö" userId="7905b067-8499-4fe6-88e9-70ed78845787" providerId="ADAL" clId="{BE23E5DE-E1E0-7645-9462-CE103B83EC44}" dt="2023-02-06T14:48:15.057" v="1191" actId="2696"/>
        <pc:sldMkLst>
          <pc:docMk/>
          <pc:sldMk cId="565903191" sldId="262"/>
        </pc:sldMkLst>
        <pc:spChg chg="add del">
          <ac:chgData name="Mirka Mäkiö" userId="7905b067-8499-4fe6-88e9-70ed78845787" providerId="ADAL" clId="{BE23E5DE-E1E0-7645-9462-CE103B83EC44}" dt="2023-02-06T14:42:17.488" v="1154" actId="11529"/>
          <ac:spMkLst>
            <pc:docMk/>
            <pc:sldMk cId="565903191" sldId="262"/>
            <ac:spMk id="2" creationId="{93D3AE1E-863C-2D11-094B-168B1B9317CC}"/>
          </ac:spMkLst>
        </pc:spChg>
        <pc:spChg chg="add del">
          <ac:chgData name="Mirka Mäkiö" userId="7905b067-8499-4fe6-88e9-70ed78845787" providerId="ADAL" clId="{BE23E5DE-E1E0-7645-9462-CE103B83EC44}" dt="2023-02-06T14:42:28.536" v="1156" actId="11529"/>
          <ac:spMkLst>
            <pc:docMk/>
            <pc:sldMk cId="565903191" sldId="262"/>
            <ac:spMk id="8" creationId="{2D139AB2-A2AB-4EE6-14FC-C5B7ED720D07}"/>
          </ac:spMkLst>
        </pc:spChg>
        <pc:spChg chg="mod">
          <ac:chgData name="Mirka Mäkiö" userId="7905b067-8499-4fe6-88e9-70ed78845787" providerId="ADAL" clId="{BE23E5DE-E1E0-7645-9462-CE103B83EC44}" dt="2023-02-06T14:44:07.609" v="1175" actId="20577"/>
          <ac:spMkLst>
            <pc:docMk/>
            <pc:sldMk cId="565903191" sldId="262"/>
            <ac:spMk id="9" creationId="{8B720E24-6268-DE46-850B-D066F99818C9}"/>
          </ac:spMkLst>
        </pc:spChg>
        <pc:spChg chg="add del">
          <ac:chgData name="Mirka Mäkiö" userId="7905b067-8499-4fe6-88e9-70ed78845787" providerId="ADAL" clId="{BE23E5DE-E1E0-7645-9462-CE103B83EC44}" dt="2023-02-06T14:42:40.010" v="1158" actId="478"/>
          <ac:spMkLst>
            <pc:docMk/>
            <pc:sldMk cId="565903191" sldId="262"/>
            <ac:spMk id="10" creationId="{B72BF46B-ED3F-227A-BE15-E1F081C96575}"/>
          </ac:spMkLst>
        </pc:spChg>
        <pc:spChg chg="add mod">
          <ac:chgData name="Mirka Mäkiö" userId="7905b067-8499-4fe6-88e9-70ed78845787" providerId="ADAL" clId="{BE23E5DE-E1E0-7645-9462-CE103B83EC44}" dt="2023-02-06T14:44:04.203" v="1174" actId="1076"/>
          <ac:spMkLst>
            <pc:docMk/>
            <pc:sldMk cId="565903191" sldId="262"/>
            <ac:spMk id="11" creationId="{A8DFF007-4486-74C4-B9C9-D4F9ECA3C0D0}"/>
          </ac:spMkLst>
        </pc:spChg>
        <pc:spChg chg="add mod">
          <ac:chgData name="Mirka Mäkiö" userId="7905b067-8499-4fe6-88e9-70ed78845787" providerId="ADAL" clId="{BE23E5DE-E1E0-7645-9462-CE103B83EC44}" dt="2023-02-06T14:44:04.203" v="1174" actId="1076"/>
          <ac:spMkLst>
            <pc:docMk/>
            <pc:sldMk cId="565903191" sldId="262"/>
            <ac:spMk id="12" creationId="{7E3B421E-6BDF-11A6-997C-06148C3BD8B0}"/>
          </ac:spMkLst>
        </pc:spChg>
        <pc:picChg chg="add mod">
          <ac:chgData name="Mirka Mäkiö" userId="7905b067-8499-4fe6-88e9-70ed78845787" providerId="ADAL" clId="{BE23E5DE-E1E0-7645-9462-CE103B83EC44}" dt="2023-02-06T14:45:41.539" v="1180" actId="1076"/>
          <ac:picMkLst>
            <pc:docMk/>
            <pc:sldMk cId="565903191" sldId="262"/>
            <ac:picMk id="13" creationId="{14744EF8-D45A-A64F-580D-24B7F29D0676}"/>
          </ac:picMkLst>
        </pc:picChg>
      </pc:sldChg>
      <pc:sldChg chg="delSp add del mod">
        <pc:chgData name="Mirka Mäkiö" userId="7905b067-8499-4fe6-88e9-70ed78845787" providerId="ADAL" clId="{BE23E5DE-E1E0-7645-9462-CE103B83EC44}" dt="2023-02-06T14:18:14.315" v="566" actId="2696"/>
        <pc:sldMkLst>
          <pc:docMk/>
          <pc:sldMk cId="644863972" sldId="262"/>
        </pc:sldMkLst>
        <pc:picChg chg="del">
          <ac:chgData name="Mirka Mäkiö" userId="7905b067-8499-4fe6-88e9-70ed78845787" providerId="ADAL" clId="{BE23E5DE-E1E0-7645-9462-CE103B83EC44}" dt="2023-02-06T14:13:42.123" v="548" actId="478"/>
          <ac:picMkLst>
            <pc:docMk/>
            <pc:sldMk cId="644863972" sldId="262"/>
            <ac:picMk id="6" creationId="{8542B6D6-FB34-C90C-240A-21897A96B9DD}"/>
          </ac:picMkLst>
        </pc:picChg>
      </pc:sldChg>
      <pc:sldChg chg="addSp delSp modSp new del mod">
        <pc:chgData name="Mirka Mäkiö" userId="7905b067-8499-4fe6-88e9-70ed78845787" providerId="ADAL" clId="{BE23E5DE-E1E0-7645-9462-CE103B83EC44}" dt="2023-02-06T14:28:35.269" v="1053" actId="2696"/>
        <pc:sldMkLst>
          <pc:docMk/>
          <pc:sldMk cId="3686798957" sldId="262"/>
        </pc:sldMkLst>
        <pc:spChg chg="del mod">
          <ac:chgData name="Mirka Mäkiö" userId="7905b067-8499-4fe6-88e9-70ed78845787" providerId="ADAL" clId="{BE23E5DE-E1E0-7645-9462-CE103B83EC44}" dt="2023-02-06T14:21:09.064" v="590" actId="931"/>
          <ac:spMkLst>
            <pc:docMk/>
            <pc:sldMk cId="3686798957" sldId="262"/>
            <ac:spMk id="3" creationId="{03579355-9459-5C5C-692F-6339365A9BB0}"/>
          </ac:spMkLst>
        </pc:spChg>
        <pc:picChg chg="add mod modCrop">
          <ac:chgData name="Mirka Mäkiö" userId="7905b067-8499-4fe6-88e9-70ed78845787" providerId="ADAL" clId="{BE23E5DE-E1E0-7645-9462-CE103B83EC44}" dt="2023-02-06T14:22:05.929" v="687" actId="18131"/>
          <ac:picMkLst>
            <pc:docMk/>
            <pc:sldMk cId="3686798957" sldId="262"/>
            <ac:picMk id="6" creationId="{B9473F02-3690-5CAB-8705-B5C5D5E20805}"/>
          </ac:picMkLst>
        </pc:picChg>
      </pc:sldChg>
      <pc:sldChg chg="addSp delSp modSp add mod">
        <pc:chgData name="Mirka Mäkiö" userId="7905b067-8499-4fe6-88e9-70ed78845787" providerId="ADAL" clId="{BE23E5DE-E1E0-7645-9462-CE103B83EC44}" dt="2023-02-06T14:47:11.444" v="1189" actId="478"/>
        <pc:sldMkLst>
          <pc:docMk/>
          <pc:sldMk cId="4004550258" sldId="263"/>
        </pc:sldMkLst>
        <pc:spChg chg="del mod">
          <ac:chgData name="Mirka Mäkiö" userId="7905b067-8499-4fe6-88e9-70ed78845787" providerId="ADAL" clId="{BE23E5DE-E1E0-7645-9462-CE103B83EC44}" dt="2023-02-06T14:47:07.890" v="1188" actId="478"/>
          <ac:spMkLst>
            <pc:docMk/>
            <pc:sldMk cId="4004550258" sldId="263"/>
            <ac:spMk id="2" creationId="{97472ECE-6FE7-4D42-94DC-8C99CA41CBDF}"/>
          </ac:spMkLst>
        </pc:spChg>
        <pc:spChg chg="add mod">
          <ac:chgData name="Mirka Mäkiö" userId="7905b067-8499-4fe6-88e9-70ed78845787" providerId="ADAL" clId="{BE23E5DE-E1E0-7645-9462-CE103B83EC44}" dt="2023-02-06T14:46:57.650" v="1186" actId="1076"/>
          <ac:spMkLst>
            <pc:docMk/>
            <pc:sldMk cId="4004550258" sldId="263"/>
            <ac:spMk id="3" creationId="{0A7534D1-5E11-C66C-CC0E-01B3F6A37CB8}"/>
          </ac:spMkLst>
        </pc:spChg>
        <pc:spChg chg="add mod">
          <ac:chgData name="Mirka Mäkiö" userId="7905b067-8499-4fe6-88e9-70ed78845787" providerId="ADAL" clId="{BE23E5DE-E1E0-7645-9462-CE103B83EC44}" dt="2023-02-06T14:47:00.875" v="1187" actId="1076"/>
          <ac:spMkLst>
            <pc:docMk/>
            <pc:sldMk cId="4004550258" sldId="263"/>
            <ac:spMk id="5" creationId="{ECCC562C-159D-5751-0DA4-51079D4C24EB}"/>
          </ac:spMkLst>
        </pc:spChg>
        <pc:spChg chg="add del mod">
          <ac:chgData name="Mirka Mäkiö" userId="7905b067-8499-4fe6-88e9-70ed78845787" providerId="ADAL" clId="{BE23E5DE-E1E0-7645-9462-CE103B83EC44}" dt="2023-02-06T14:47:11.444" v="1189" actId="478"/>
          <ac:spMkLst>
            <pc:docMk/>
            <pc:sldMk cId="4004550258" sldId="263"/>
            <ac:spMk id="8" creationId="{DF56DCDB-72E8-B397-267A-0D4D7B8F86DE}"/>
          </ac:spMkLst>
        </pc:spChg>
      </pc:sldChg>
      <pc:sldChg chg="addSp delSp modSp add mod">
        <pc:chgData name="Mirka Mäkiö" userId="7905b067-8499-4fe6-88e9-70ed78845787" providerId="ADAL" clId="{BE23E5DE-E1E0-7645-9462-CE103B83EC44}" dt="2023-02-06T14:54:29.426" v="1313" actId="478"/>
        <pc:sldMkLst>
          <pc:docMk/>
          <pc:sldMk cId="1926272888" sldId="264"/>
        </pc:sldMkLst>
        <pc:spChg chg="add mod">
          <ac:chgData name="Mirka Mäkiö" userId="7905b067-8499-4fe6-88e9-70ed78845787" providerId="ADAL" clId="{BE23E5DE-E1E0-7645-9462-CE103B83EC44}" dt="2023-02-06T14:54:26.211" v="1311" actId="1076"/>
          <ac:spMkLst>
            <pc:docMk/>
            <pc:sldMk cId="1926272888" sldId="264"/>
            <ac:spMk id="2" creationId="{8CEEBA11-A1DD-81AE-7C31-13D4743C235E}"/>
          </ac:spMkLst>
        </pc:spChg>
        <pc:spChg chg="mod">
          <ac:chgData name="Mirka Mäkiö" userId="7905b067-8499-4fe6-88e9-70ed78845787" providerId="ADAL" clId="{BE23E5DE-E1E0-7645-9462-CE103B83EC44}" dt="2023-02-06T14:54:18.199" v="1309" actId="1076"/>
          <ac:spMkLst>
            <pc:docMk/>
            <pc:sldMk cId="1926272888" sldId="264"/>
            <ac:spMk id="8" creationId="{B72B553D-1337-EC97-BF9F-0144EF43065B}"/>
          </ac:spMkLst>
        </pc:spChg>
        <pc:picChg chg="del mod">
          <ac:chgData name="Mirka Mäkiö" userId="7905b067-8499-4fe6-88e9-70ed78845787" providerId="ADAL" clId="{BE23E5DE-E1E0-7645-9462-CE103B83EC44}" dt="2023-02-06T14:54:28.339" v="1312" actId="478"/>
          <ac:picMkLst>
            <pc:docMk/>
            <pc:sldMk cId="1926272888" sldId="264"/>
            <ac:picMk id="3" creationId="{C7A40C0C-8EC8-1B9F-FC1E-F341207FC1B7}"/>
          </ac:picMkLst>
        </pc:picChg>
        <pc:picChg chg="del mod">
          <ac:chgData name="Mirka Mäkiö" userId="7905b067-8499-4fe6-88e9-70ed78845787" providerId="ADAL" clId="{BE23E5DE-E1E0-7645-9462-CE103B83EC44}" dt="2023-02-06T14:54:29.426" v="1313" actId="478"/>
          <ac:picMkLst>
            <pc:docMk/>
            <pc:sldMk cId="1926272888" sldId="264"/>
            <ac:picMk id="6" creationId="{8542B6D6-FB34-C90C-240A-21897A96B9DD}"/>
          </ac:picMkLst>
        </pc:picChg>
      </pc:sldChg>
      <pc:sldChg chg="addSp delSp modSp add mod ord">
        <pc:chgData name="Mirka Mäkiö" userId="7905b067-8499-4fe6-88e9-70ed78845787" providerId="ADAL" clId="{BE23E5DE-E1E0-7645-9462-CE103B83EC44}" dt="2023-02-07T11:10:29.116" v="1708" actId="2711"/>
        <pc:sldMkLst>
          <pc:docMk/>
          <pc:sldMk cId="4201817174" sldId="265"/>
        </pc:sldMkLst>
        <pc:spChg chg="mod">
          <ac:chgData name="Mirka Mäkiö" userId="7905b067-8499-4fe6-88e9-70ed78845787" providerId="ADAL" clId="{BE23E5DE-E1E0-7645-9462-CE103B83EC44}" dt="2023-02-07T11:10:24.718" v="1707" actId="2711"/>
          <ac:spMkLst>
            <pc:docMk/>
            <pc:sldMk cId="4201817174" sldId="265"/>
            <ac:spMk id="2" creationId="{97472ECE-6FE7-4D42-94DC-8C99CA41CBDF}"/>
          </ac:spMkLst>
        </pc:spChg>
        <pc:spChg chg="add mod">
          <ac:chgData name="Mirka Mäkiö" userId="7905b067-8499-4fe6-88e9-70ed78845787" providerId="ADAL" clId="{BE23E5DE-E1E0-7645-9462-CE103B83EC44}" dt="2023-02-07T11:10:29.116" v="1708" actId="2711"/>
          <ac:spMkLst>
            <pc:docMk/>
            <pc:sldMk cId="4201817174" sldId="265"/>
            <ac:spMk id="3" creationId="{A247CE91-CBEF-72A6-2AFE-F7AD861217FB}"/>
          </ac:spMkLst>
        </pc:spChg>
        <pc:spChg chg="add mod">
          <ac:chgData name="Mirka Mäkiö" userId="7905b067-8499-4fe6-88e9-70ed78845787" providerId="ADAL" clId="{BE23E5DE-E1E0-7645-9462-CE103B83EC44}" dt="2023-02-07T11:10:20.578" v="1706" actId="2711"/>
          <ac:spMkLst>
            <pc:docMk/>
            <pc:sldMk cId="4201817174" sldId="265"/>
            <ac:spMk id="5" creationId="{D9F8294C-A51A-AB85-94B3-F7B911B2B8D5}"/>
          </ac:spMkLst>
        </pc:spChg>
        <pc:picChg chg="del">
          <ac:chgData name="Mirka Mäkiö" userId="7905b067-8499-4fe6-88e9-70ed78845787" providerId="ADAL" clId="{BE23E5DE-E1E0-7645-9462-CE103B83EC44}" dt="2023-02-06T14:55:10.396" v="1318" actId="478"/>
          <ac:picMkLst>
            <pc:docMk/>
            <pc:sldMk cId="4201817174" sldId="265"/>
            <ac:picMk id="4" creationId="{85B833CE-FD2A-6CEC-F79B-C73B351469EA}"/>
          </ac:picMkLst>
        </pc:picChg>
        <pc:picChg chg="del">
          <ac:chgData name="Mirka Mäkiö" userId="7905b067-8499-4fe6-88e9-70ed78845787" providerId="ADAL" clId="{BE23E5DE-E1E0-7645-9462-CE103B83EC44}" dt="2023-02-06T14:55:11.354" v="1319" actId="478"/>
          <ac:picMkLst>
            <pc:docMk/>
            <pc:sldMk cId="4201817174" sldId="265"/>
            <ac:picMk id="7" creationId="{D1238FF3-065E-E062-C01D-2F17256EE4C0}"/>
          </ac:picMkLst>
        </pc:picChg>
      </pc:sldChg>
      <pc:sldChg chg="addSp delSp modSp add del mod">
        <pc:chgData name="Mirka Mäkiö" userId="7905b067-8499-4fe6-88e9-70ed78845787" providerId="ADAL" clId="{BE23E5DE-E1E0-7645-9462-CE103B83EC44}" dt="2023-02-07T09:29:41.793" v="1705" actId="2696"/>
        <pc:sldMkLst>
          <pc:docMk/>
          <pc:sldMk cId="706313546" sldId="266"/>
        </pc:sldMkLst>
        <pc:spChg chg="add mod">
          <ac:chgData name="Mirka Mäkiö" userId="7905b067-8499-4fe6-88e9-70ed78845787" providerId="ADAL" clId="{BE23E5DE-E1E0-7645-9462-CE103B83EC44}" dt="2023-02-06T14:57:11.707" v="1392" actId="20577"/>
          <ac:spMkLst>
            <pc:docMk/>
            <pc:sldMk cId="706313546" sldId="266"/>
            <ac:spMk id="2" creationId="{E4BF4C14-EE20-F91C-7094-BFED7C2AC4E2}"/>
          </ac:spMkLst>
        </pc:spChg>
        <pc:spChg chg="del">
          <ac:chgData name="Mirka Mäkiö" userId="7905b067-8499-4fe6-88e9-70ed78845787" providerId="ADAL" clId="{BE23E5DE-E1E0-7645-9462-CE103B83EC44}" dt="2023-02-06T14:56:26.793" v="1328" actId="478"/>
          <ac:spMkLst>
            <pc:docMk/>
            <pc:sldMk cId="706313546" sldId="266"/>
            <ac:spMk id="3" creationId="{0A7534D1-5E11-C66C-CC0E-01B3F6A37CB8}"/>
          </ac:spMkLst>
        </pc:spChg>
        <pc:spChg chg="del">
          <ac:chgData name="Mirka Mäkiö" userId="7905b067-8499-4fe6-88e9-70ed78845787" providerId="ADAL" clId="{BE23E5DE-E1E0-7645-9462-CE103B83EC44}" dt="2023-02-06T14:56:28.640" v="1329" actId="478"/>
          <ac:spMkLst>
            <pc:docMk/>
            <pc:sldMk cId="706313546" sldId="266"/>
            <ac:spMk id="5" creationId="{ECCC562C-159D-5751-0DA4-51079D4C24E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1117686"/>
            <a:ext cx="38404800" cy="2377652"/>
          </a:xfrm>
        </p:spPr>
        <p:txBody>
          <a:bodyPr anchor="b"/>
          <a:lstStyle>
            <a:lvl1pPr algn="ctr">
              <a:defRPr sz="5975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3587030"/>
            <a:ext cx="38404800" cy="1648863"/>
          </a:xfrm>
        </p:spPr>
        <p:txBody>
          <a:bodyPr/>
          <a:lstStyle>
            <a:lvl1pPr marL="0" indent="0" algn="ctr">
              <a:buNone/>
              <a:defRPr sz="2390"/>
            </a:lvl1pPr>
            <a:lvl2pPr marL="455280" indent="0" algn="ctr">
              <a:buNone/>
              <a:defRPr sz="1992"/>
            </a:lvl2pPr>
            <a:lvl3pPr marL="910560" indent="0" algn="ctr">
              <a:buNone/>
              <a:defRPr sz="1792"/>
            </a:lvl3pPr>
            <a:lvl4pPr marL="1365839" indent="0" algn="ctr">
              <a:buNone/>
              <a:defRPr sz="1593"/>
            </a:lvl4pPr>
            <a:lvl5pPr marL="1821119" indent="0" algn="ctr">
              <a:buNone/>
              <a:defRPr sz="1593"/>
            </a:lvl5pPr>
            <a:lvl6pPr marL="2276399" indent="0" algn="ctr">
              <a:buNone/>
              <a:defRPr sz="1593"/>
            </a:lvl6pPr>
            <a:lvl7pPr marL="2731679" indent="0" algn="ctr">
              <a:buNone/>
              <a:defRPr sz="1593"/>
            </a:lvl7pPr>
            <a:lvl8pPr marL="3186958" indent="0" algn="ctr">
              <a:buNone/>
              <a:defRPr sz="1593"/>
            </a:lvl8pPr>
            <a:lvl9pPr marL="3642238" indent="0" algn="ctr">
              <a:buNone/>
              <a:defRPr sz="1593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13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534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0" y="363604"/>
            <a:ext cx="11041380" cy="5787622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0" y="363604"/>
            <a:ext cx="32484060" cy="5787622"/>
          </a:xfrm>
        </p:spPr>
        <p:txBody>
          <a:bodyPr vert="eaVert"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070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895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0" y="1702614"/>
            <a:ext cx="44165520" cy="2840851"/>
          </a:xfrm>
        </p:spPr>
        <p:txBody>
          <a:bodyPr anchor="b"/>
          <a:lstStyle>
            <a:lvl1pPr>
              <a:defRPr sz="5975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0" y="4570341"/>
            <a:ext cx="44165520" cy="1493936"/>
          </a:xfr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280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2pPr>
            <a:lvl3pPr marL="910560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3pPr>
            <a:lvl4pPr marL="1365839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4pPr>
            <a:lvl5pPr marL="1821119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5pPr>
            <a:lvl6pPr marL="2276399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6pPr>
            <a:lvl7pPr marL="2731679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7pPr>
            <a:lvl8pPr marL="3186958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8pPr>
            <a:lvl9pPr marL="3642238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264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1818018"/>
            <a:ext cx="21762720" cy="4333207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1818018"/>
            <a:ext cx="21762720" cy="4333207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571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363604"/>
            <a:ext cx="44165520" cy="132004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2" y="1674158"/>
            <a:ext cx="21662705" cy="820479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280" indent="0">
              <a:buNone/>
              <a:defRPr sz="1992" b="1"/>
            </a:lvl2pPr>
            <a:lvl3pPr marL="910560" indent="0">
              <a:buNone/>
              <a:defRPr sz="1792" b="1"/>
            </a:lvl3pPr>
            <a:lvl4pPr marL="1365839" indent="0">
              <a:buNone/>
              <a:defRPr sz="1593" b="1"/>
            </a:lvl4pPr>
            <a:lvl5pPr marL="1821119" indent="0">
              <a:buNone/>
              <a:defRPr sz="1593" b="1"/>
            </a:lvl5pPr>
            <a:lvl6pPr marL="2276399" indent="0">
              <a:buNone/>
              <a:defRPr sz="1593" b="1"/>
            </a:lvl6pPr>
            <a:lvl7pPr marL="2731679" indent="0">
              <a:buNone/>
              <a:defRPr sz="1593" b="1"/>
            </a:lvl7pPr>
            <a:lvl8pPr marL="3186958" indent="0">
              <a:buNone/>
              <a:defRPr sz="1593" b="1"/>
            </a:lvl8pPr>
            <a:lvl9pPr marL="3642238" indent="0">
              <a:buNone/>
              <a:defRPr sz="1593" b="1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2" y="2494637"/>
            <a:ext cx="21662705" cy="3669236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0" y="1674158"/>
            <a:ext cx="21769390" cy="820479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280" indent="0">
              <a:buNone/>
              <a:defRPr sz="1992" b="1"/>
            </a:lvl2pPr>
            <a:lvl3pPr marL="910560" indent="0">
              <a:buNone/>
              <a:defRPr sz="1792" b="1"/>
            </a:lvl3pPr>
            <a:lvl4pPr marL="1365839" indent="0">
              <a:buNone/>
              <a:defRPr sz="1593" b="1"/>
            </a:lvl4pPr>
            <a:lvl5pPr marL="1821119" indent="0">
              <a:buNone/>
              <a:defRPr sz="1593" b="1"/>
            </a:lvl5pPr>
            <a:lvl6pPr marL="2276399" indent="0">
              <a:buNone/>
              <a:defRPr sz="1593" b="1"/>
            </a:lvl6pPr>
            <a:lvl7pPr marL="2731679" indent="0">
              <a:buNone/>
              <a:defRPr sz="1593" b="1"/>
            </a:lvl7pPr>
            <a:lvl8pPr marL="3186958" indent="0">
              <a:buNone/>
              <a:defRPr sz="1593" b="1"/>
            </a:lvl8pPr>
            <a:lvl9pPr marL="3642238" indent="0">
              <a:buNone/>
              <a:defRPr sz="1593" b="1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0" y="2494637"/>
            <a:ext cx="21769390" cy="3669236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474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459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885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455295"/>
            <a:ext cx="16515395" cy="1593533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983311"/>
            <a:ext cx="25923240" cy="4853318"/>
          </a:xfrm>
        </p:spPr>
        <p:txBody>
          <a:bodyPr/>
          <a:lstStyle>
            <a:lvl1pPr>
              <a:defRPr sz="3187"/>
            </a:lvl1pPr>
            <a:lvl2pPr>
              <a:defRPr sz="2788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2048828"/>
            <a:ext cx="16515395" cy="3795706"/>
          </a:xfrm>
        </p:spPr>
        <p:txBody>
          <a:bodyPr/>
          <a:lstStyle>
            <a:lvl1pPr marL="0" indent="0">
              <a:buNone/>
              <a:defRPr sz="1593"/>
            </a:lvl1pPr>
            <a:lvl2pPr marL="455280" indent="0">
              <a:buNone/>
              <a:defRPr sz="1394"/>
            </a:lvl2pPr>
            <a:lvl3pPr marL="910560" indent="0">
              <a:buNone/>
              <a:defRPr sz="1195"/>
            </a:lvl3pPr>
            <a:lvl4pPr marL="1365839" indent="0">
              <a:buNone/>
              <a:defRPr sz="996"/>
            </a:lvl4pPr>
            <a:lvl5pPr marL="1821119" indent="0">
              <a:buNone/>
              <a:defRPr sz="996"/>
            </a:lvl5pPr>
            <a:lvl6pPr marL="2276399" indent="0">
              <a:buNone/>
              <a:defRPr sz="996"/>
            </a:lvl6pPr>
            <a:lvl7pPr marL="2731679" indent="0">
              <a:buNone/>
              <a:defRPr sz="996"/>
            </a:lvl7pPr>
            <a:lvl8pPr marL="3186958" indent="0">
              <a:buNone/>
              <a:defRPr sz="996"/>
            </a:lvl8pPr>
            <a:lvl9pPr marL="3642238" indent="0">
              <a:buNone/>
              <a:defRPr sz="996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151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2" y="455295"/>
            <a:ext cx="16515395" cy="1593533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983311"/>
            <a:ext cx="25923240" cy="4853318"/>
          </a:xfrm>
        </p:spPr>
        <p:txBody>
          <a:bodyPr anchor="t"/>
          <a:lstStyle>
            <a:lvl1pPr marL="0" indent="0">
              <a:buNone/>
              <a:defRPr sz="3187"/>
            </a:lvl1pPr>
            <a:lvl2pPr marL="455280" indent="0">
              <a:buNone/>
              <a:defRPr sz="2788"/>
            </a:lvl2pPr>
            <a:lvl3pPr marL="910560" indent="0">
              <a:buNone/>
              <a:defRPr sz="2390"/>
            </a:lvl3pPr>
            <a:lvl4pPr marL="1365839" indent="0">
              <a:buNone/>
              <a:defRPr sz="1992"/>
            </a:lvl4pPr>
            <a:lvl5pPr marL="1821119" indent="0">
              <a:buNone/>
              <a:defRPr sz="1992"/>
            </a:lvl5pPr>
            <a:lvl6pPr marL="2276399" indent="0">
              <a:buNone/>
              <a:defRPr sz="1992"/>
            </a:lvl6pPr>
            <a:lvl7pPr marL="2731679" indent="0">
              <a:buNone/>
              <a:defRPr sz="1992"/>
            </a:lvl7pPr>
            <a:lvl8pPr marL="3186958" indent="0">
              <a:buNone/>
              <a:defRPr sz="1992"/>
            </a:lvl8pPr>
            <a:lvl9pPr marL="3642238" indent="0">
              <a:buNone/>
              <a:defRPr sz="1992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2" y="2048828"/>
            <a:ext cx="16515395" cy="3795706"/>
          </a:xfrm>
        </p:spPr>
        <p:txBody>
          <a:bodyPr/>
          <a:lstStyle>
            <a:lvl1pPr marL="0" indent="0">
              <a:buNone/>
              <a:defRPr sz="1593"/>
            </a:lvl1pPr>
            <a:lvl2pPr marL="455280" indent="0">
              <a:buNone/>
              <a:defRPr sz="1394"/>
            </a:lvl2pPr>
            <a:lvl3pPr marL="910560" indent="0">
              <a:buNone/>
              <a:defRPr sz="1195"/>
            </a:lvl3pPr>
            <a:lvl4pPr marL="1365839" indent="0">
              <a:buNone/>
              <a:defRPr sz="996"/>
            </a:lvl4pPr>
            <a:lvl5pPr marL="1821119" indent="0">
              <a:buNone/>
              <a:defRPr sz="996"/>
            </a:lvl5pPr>
            <a:lvl6pPr marL="2276399" indent="0">
              <a:buNone/>
              <a:defRPr sz="996"/>
            </a:lvl6pPr>
            <a:lvl7pPr marL="2731679" indent="0">
              <a:buNone/>
              <a:defRPr sz="996"/>
            </a:lvl7pPr>
            <a:lvl8pPr marL="3186958" indent="0">
              <a:buNone/>
              <a:defRPr sz="996"/>
            </a:lvl8pPr>
            <a:lvl9pPr marL="3642238" indent="0">
              <a:buNone/>
              <a:defRPr sz="996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075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363604"/>
            <a:ext cx="44165520" cy="1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1818018"/>
            <a:ext cx="44165520" cy="433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6329866"/>
            <a:ext cx="11521440" cy="3636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908B2-973D-324A-AA03-F3F06FD510D2}" type="datetimeFigureOut">
              <a:rPr lang="fi-FI" smtClean="0"/>
              <a:t>7.2.2023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6329866"/>
            <a:ext cx="17282160" cy="3636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6329866"/>
            <a:ext cx="11521440" cy="3636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ABEFB-4B32-5D41-B4AB-9895746B86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270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0560" rtl="0" eaLnBrk="1" latinLnBrk="0" hangingPunct="1">
        <a:lnSpc>
          <a:spcPct val="90000"/>
        </a:lnSpc>
        <a:spcBef>
          <a:spcPct val="0"/>
        </a:spcBef>
        <a:buNone/>
        <a:defRPr sz="43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40" indent="-227640" algn="l" defTabSz="910560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8" kern="1200">
          <a:solidFill>
            <a:schemeClr val="tx1"/>
          </a:solidFill>
          <a:latin typeface="+mn-lt"/>
          <a:ea typeface="+mn-ea"/>
          <a:cs typeface="+mn-cs"/>
        </a:defRPr>
      </a:lvl1pPr>
      <a:lvl2pPr marL="682920" indent="-227640" algn="l" defTabSz="91056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90" kern="1200">
          <a:solidFill>
            <a:schemeClr val="tx1"/>
          </a:solidFill>
          <a:latin typeface="+mn-lt"/>
          <a:ea typeface="+mn-ea"/>
          <a:cs typeface="+mn-cs"/>
        </a:defRPr>
      </a:lvl2pPr>
      <a:lvl3pPr marL="1138199" indent="-227640" algn="l" defTabSz="91056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3pPr>
      <a:lvl4pPr marL="1593479" indent="-227640" algn="l" defTabSz="91056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2" kern="1200">
          <a:solidFill>
            <a:schemeClr val="tx1"/>
          </a:solidFill>
          <a:latin typeface="+mn-lt"/>
          <a:ea typeface="+mn-ea"/>
          <a:cs typeface="+mn-cs"/>
        </a:defRPr>
      </a:lvl4pPr>
      <a:lvl5pPr marL="2048759" indent="-227640" algn="l" defTabSz="91056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2" kern="1200">
          <a:solidFill>
            <a:schemeClr val="tx1"/>
          </a:solidFill>
          <a:latin typeface="+mn-lt"/>
          <a:ea typeface="+mn-ea"/>
          <a:cs typeface="+mn-cs"/>
        </a:defRPr>
      </a:lvl5pPr>
      <a:lvl6pPr marL="2504039" indent="-227640" algn="l" defTabSz="91056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2" kern="1200">
          <a:solidFill>
            <a:schemeClr val="tx1"/>
          </a:solidFill>
          <a:latin typeface="+mn-lt"/>
          <a:ea typeface="+mn-ea"/>
          <a:cs typeface="+mn-cs"/>
        </a:defRPr>
      </a:lvl6pPr>
      <a:lvl7pPr marL="2959318" indent="-227640" algn="l" defTabSz="91056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2" kern="1200">
          <a:solidFill>
            <a:schemeClr val="tx1"/>
          </a:solidFill>
          <a:latin typeface="+mn-lt"/>
          <a:ea typeface="+mn-ea"/>
          <a:cs typeface="+mn-cs"/>
        </a:defRPr>
      </a:lvl7pPr>
      <a:lvl8pPr marL="3414598" indent="-227640" algn="l" defTabSz="91056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2" kern="1200">
          <a:solidFill>
            <a:schemeClr val="tx1"/>
          </a:solidFill>
          <a:latin typeface="+mn-lt"/>
          <a:ea typeface="+mn-ea"/>
          <a:cs typeface="+mn-cs"/>
        </a:defRPr>
      </a:lvl8pPr>
      <a:lvl9pPr marL="3869878" indent="-227640" algn="l" defTabSz="910560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1pPr>
      <a:lvl2pPr marL="455280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2pPr>
      <a:lvl3pPr marL="910560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3pPr>
      <a:lvl4pPr marL="1365839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4pPr>
      <a:lvl5pPr marL="1821119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5pPr>
      <a:lvl6pPr marL="2276399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6pPr>
      <a:lvl7pPr marL="2731679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7pPr>
      <a:lvl8pPr marL="3186958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8pPr>
      <a:lvl9pPr marL="3642238" algn="l" defTabSz="910560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5B833CE-FD2A-6CEC-F79B-C73B3514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434" y="1605838"/>
            <a:ext cx="3166531" cy="358917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1238FF3-065E-E062-C01D-2F17256EE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5435" y="1620126"/>
            <a:ext cx="3166531" cy="3589171"/>
          </a:xfrm>
          <a:prstGeom prst="rect">
            <a:avLst/>
          </a:prstGeom>
        </p:spPr>
      </p:pic>
      <p:sp>
        <p:nvSpPr>
          <p:cNvPr id="3" name="Ellipsi 2">
            <a:extLst>
              <a:ext uri="{FF2B5EF4-FFF2-40B4-BE49-F238E27FC236}">
                <a16:creationId xmlns:a16="http://schemas.microsoft.com/office/drawing/2014/main" id="{0A7534D1-5E11-C66C-CC0E-01B3F6A37CB8}"/>
              </a:ext>
            </a:extLst>
          </p:cNvPr>
          <p:cNvSpPr/>
          <p:nvPr/>
        </p:nvSpPr>
        <p:spPr>
          <a:xfrm>
            <a:off x="20675600" y="-3967162"/>
            <a:ext cx="9855200" cy="9855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CCC562C-159D-5751-0DA4-51079D4C24EB}"/>
              </a:ext>
            </a:extLst>
          </p:cNvPr>
          <p:cNvSpPr txBox="1"/>
          <p:nvPr/>
        </p:nvSpPr>
        <p:spPr>
          <a:xfrm>
            <a:off x="21739995" y="1605838"/>
            <a:ext cx="7726409" cy="306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>
                <a:solidFill>
                  <a:srgbClr val="FFFFFF"/>
                </a:solidFill>
                <a:effectLst/>
                <a:latin typeface="Gotham Medium" pitchFamily="2" charset="0"/>
              </a:rPr>
              <a:t>TERVETULOA</a:t>
            </a:r>
          </a:p>
          <a:p>
            <a:pPr algn="ctr"/>
            <a:r>
              <a:rPr lang="fi-FI" sz="4000" dirty="0">
                <a:solidFill>
                  <a:srgbClr val="FFFFFF"/>
                </a:solidFill>
                <a:effectLst/>
                <a:latin typeface="Gotham Medium" pitchFamily="2" charset="0"/>
              </a:rPr>
              <a:t>TEKEMÄÄN MATERIAALIA</a:t>
            </a:r>
          </a:p>
          <a:p>
            <a:pPr algn="ctr"/>
            <a:r>
              <a:rPr lang="fi-FI" sz="4000" dirty="0">
                <a:solidFill>
                  <a:srgbClr val="FFFFFF"/>
                </a:solidFill>
                <a:effectLst/>
                <a:latin typeface="Gotham Medium" pitchFamily="2" charset="0"/>
              </a:rPr>
              <a:t>VIERAILUKESKUS JOEN</a:t>
            </a:r>
          </a:p>
          <a:p>
            <a:pPr algn="ctr"/>
            <a:r>
              <a:rPr lang="fi-FI" sz="4000" dirty="0">
                <a:solidFill>
                  <a:srgbClr val="FFFFFF"/>
                </a:solidFill>
                <a:effectLst/>
                <a:latin typeface="Gotham Medium" pitchFamily="2" charset="0"/>
              </a:rPr>
              <a:t>SHOWROOMIIN!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455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tsikko 1">
            <a:extLst>
              <a:ext uri="{FF2B5EF4-FFF2-40B4-BE49-F238E27FC236}">
                <a16:creationId xmlns:a16="http://schemas.microsoft.com/office/drawing/2014/main" id="{F9A3A085-8947-8065-403B-D186DF4EBD12}"/>
              </a:ext>
            </a:extLst>
          </p:cNvPr>
          <p:cNvSpPr txBox="1">
            <a:spLocks/>
          </p:cNvSpPr>
          <p:nvPr/>
        </p:nvSpPr>
        <p:spPr>
          <a:xfrm>
            <a:off x="12805170" y="0"/>
            <a:ext cx="25676122" cy="68294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55134671-85DB-F44B-A471-C8E9459E77FC}"/>
              </a:ext>
            </a:extLst>
          </p:cNvPr>
          <p:cNvSpPr txBox="1">
            <a:spLocks/>
          </p:cNvSpPr>
          <p:nvPr/>
        </p:nvSpPr>
        <p:spPr>
          <a:xfrm>
            <a:off x="18318596" y="1571626"/>
            <a:ext cx="6539345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E22850D9-7717-8445-90DB-BD8B3E566A7E}"/>
              </a:ext>
            </a:extLst>
          </p:cNvPr>
          <p:cNvSpPr txBox="1">
            <a:spLocks/>
          </p:cNvSpPr>
          <p:nvPr/>
        </p:nvSpPr>
        <p:spPr>
          <a:xfrm>
            <a:off x="24857941" y="1571626"/>
            <a:ext cx="6539345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224411FA-66CF-A849-9802-D07445BDCAF7}"/>
              </a:ext>
            </a:extLst>
          </p:cNvPr>
          <p:cNvSpPr txBox="1">
            <a:spLocks/>
          </p:cNvSpPr>
          <p:nvPr/>
        </p:nvSpPr>
        <p:spPr>
          <a:xfrm>
            <a:off x="18872778" y="1571625"/>
            <a:ext cx="7093527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9B1BC4E-BBF7-2A3E-93E5-959C77C130EB}"/>
              </a:ext>
            </a:extLst>
          </p:cNvPr>
          <p:cNvSpPr txBox="1"/>
          <p:nvPr/>
        </p:nvSpPr>
        <p:spPr>
          <a:xfrm>
            <a:off x="13630851" y="886867"/>
            <a:ext cx="23944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>
                <a:latin typeface="Gotham Medium" pitchFamily="2" charset="0"/>
              </a:rPr>
              <a:t>Vinkkejä esityksen tekemiseen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7C36201-4997-DC18-5E13-AFB36851F05C}"/>
              </a:ext>
            </a:extLst>
          </p:cNvPr>
          <p:cNvSpPr txBox="1"/>
          <p:nvPr/>
        </p:nvSpPr>
        <p:spPr>
          <a:xfrm>
            <a:off x="13630851" y="2098176"/>
            <a:ext cx="23545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3200" dirty="0">
                <a:effectLst/>
                <a:latin typeface="Gotham Book" pitchFamily="2" charset="0"/>
              </a:rPr>
              <a:t>Näytön resoluutio on 11520 x 1536 (kuvasuhde 7,5:1)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3200" dirty="0">
                <a:latin typeface="Gotham Book" pitchFamily="2" charset="0"/>
              </a:rPr>
              <a:t>Logo ja kuvat kannattaa lisätä mahdollisimman korkealaatuisena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3200" dirty="0">
                <a:latin typeface="Gotham Book" pitchFamily="2" charset="0"/>
              </a:rPr>
              <a:t>Tärkein asia kannattaa laittaa esityksen keskelle, jotta se kiinnittää katsojan huomion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3200" dirty="0">
                <a:latin typeface="Gotham Book" pitchFamily="2" charset="0"/>
              </a:rPr>
              <a:t>Animoidut siirtymät luovat näyttävyyttä esitykseesi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600" dirty="0">
              <a:latin typeface="Gotham Book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600" dirty="0">
              <a:latin typeface="Gotham Book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600" dirty="0">
              <a:latin typeface="Gotham Book" pitchFamily="2" charset="0"/>
            </a:endParaRPr>
          </a:p>
        </p:txBody>
      </p:sp>
      <p:pic>
        <p:nvPicPr>
          <p:cNvPr id="18" name="Kuva 17" descr="Kuva, joka sisältää kohteen rakennus, taivas, ulko, kaupunki&#10;&#10;Kuvaus luotu automaattisesti">
            <a:extLst>
              <a:ext uri="{FF2B5EF4-FFF2-40B4-BE49-F238E27FC236}">
                <a16:creationId xmlns:a16="http://schemas.microsoft.com/office/drawing/2014/main" id="{69569BD3-9139-92F8-2AEB-3FEFCA7D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7956" r="-148" b="1386"/>
          <a:stretch/>
        </p:blipFill>
        <p:spPr>
          <a:xfrm>
            <a:off x="38481292" y="0"/>
            <a:ext cx="12744000" cy="6840000"/>
          </a:xfrm>
          <a:prstGeom prst="rect">
            <a:avLst/>
          </a:prstGeom>
        </p:spPr>
      </p:pic>
      <p:pic>
        <p:nvPicPr>
          <p:cNvPr id="20" name="Kuva 19" descr="Kuva, joka sisältää kohteen rakennus, ulko, koroke, kaupunki&#10;&#10;Kuvaus luotu automaattisesti">
            <a:extLst>
              <a:ext uri="{FF2B5EF4-FFF2-40B4-BE49-F238E27FC236}">
                <a16:creationId xmlns:a16="http://schemas.microsoft.com/office/drawing/2014/main" id="{64BE4BE3-F9AA-C55E-BA72-83AB5D2AC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76" r="-156" b="12169"/>
          <a:stretch/>
        </p:blipFill>
        <p:spPr>
          <a:xfrm>
            <a:off x="0" y="0"/>
            <a:ext cx="12805170" cy="68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55134671-85DB-F44B-A471-C8E9459E77FC}"/>
              </a:ext>
            </a:extLst>
          </p:cNvPr>
          <p:cNvSpPr txBox="1">
            <a:spLocks/>
          </p:cNvSpPr>
          <p:nvPr/>
        </p:nvSpPr>
        <p:spPr>
          <a:xfrm>
            <a:off x="18318596" y="1571626"/>
            <a:ext cx="6539345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E22850D9-7717-8445-90DB-BD8B3E566A7E}"/>
              </a:ext>
            </a:extLst>
          </p:cNvPr>
          <p:cNvSpPr txBox="1">
            <a:spLocks/>
          </p:cNvSpPr>
          <p:nvPr/>
        </p:nvSpPr>
        <p:spPr>
          <a:xfrm>
            <a:off x="24857941" y="1571626"/>
            <a:ext cx="6539345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224411FA-66CF-A849-9802-D07445BDCAF7}"/>
              </a:ext>
            </a:extLst>
          </p:cNvPr>
          <p:cNvSpPr txBox="1">
            <a:spLocks/>
          </p:cNvSpPr>
          <p:nvPr/>
        </p:nvSpPr>
        <p:spPr>
          <a:xfrm>
            <a:off x="18872778" y="1571625"/>
            <a:ext cx="7093527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B720E24-6268-DE46-850B-D066F99818C9}"/>
              </a:ext>
            </a:extLst>
          </p:cNvPr>
          <p:cNvSpPr txBox="1">
            <a:spLocks/>
          </p:cNvSpPr>
          <p:nvPr/>
        </p:nvSpPr>
        <p:spPr>
          <a:xfrm>
            <a:off x="12725107" y="0"/>
            <a:ext cx="25756185" cy="68294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Sisältöalue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72B553D-1337-EC97-BF9F-0144EF4306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725107" cy="68294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Sisältöalue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CEEBA11-A1DD-81AE-7C31-13D4743C235E}"/>
              </a:ext>
            </a:extLst>
          </p:cNvPr>
          <p:cNvSpPr txBox="1">
            <a:spLocks/>
          </p:cNvSpPr>
          <p:nvPr/>
        </p:nvSpPr>
        <p:spPr>
          <a:xfrm>
            <a:off x="38481292" y="0"/>
            <a:ext cx="12725107" cy="68294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Sisältöalue</a:t>
            </a:r>
          </a:p>
        </p:txBody>
      </p:sp>
    </p:spTree>
    <p:extLst>
      <p:ext uri="{BB962C8B-B14F-4D97-AF65-F5344CB8AC3E}">
        <p14:creationId xmlns:p14="http://schemas.microsoft.com/office/powerpoint/2010/main" val="192627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472ECE-6FE7-4D42-94DC-8C99CA41C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75400" y="1"/>
            <a:ext cx="13055600" cy="6829424"/>
          </a:xfrm>
          <a:ln w="3175">
            <a:solidFill>
              <a:schemeClr val="tx1"/>
            </a:solidFill>
          </a:ln>
        </p:spPr>
        <p:txBody>
          <a:bodyPr vert="horz" anchor="ctr"/>
          <a:lstStyle/>
          <a:p>
            <a:r>
              <a:rPr lang="fi-FI" dirty="0"/>
              <a:t>Sisältöalue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A247CE91-CBEF-72A6-2AFE-F7AD861217FB}"/>
              </a:ext>
            </a:extLst>
          </p:cNvPr>
          <p:cNvSpPr txBox="1">
            <a:spLocks/>
          </p:cNvSpPr>
          <p:nvPr/>
        </p:nvSpPr>
        <p:spPr>
          <a:xfrm>
            <a:off x="32131000" y="0"/>
            <a:ext cx="19075400" cy="682942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Sisältöalue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D9F8294C-A51A-AB85-94B3-F7B911B2B8D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75400" cy="682942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Sisältöalue</a:t>
            </a:r>
          </a:p>
        </p:txBody>
      </p:sp>
    </p:spTree>
    <p:extLst>
      <p:ext uri="{BB962C8B-B14F-4D97-AF65-F5344CB8AC3E}">
        <p14:creationId xmlns:p14="http://schemas.microsoft.com/office/powerpoint/2010/main" val="420181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472ECE-6FE7-4D42-94DC-8C99CA41C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887615" cy="6829425"/>
          </a:xfrm>
          <a:ln w="3175">
            <a:solidFill>
              <a:schemeClr val="tx1"/>
            </a:solidFill>
          </a:ln>
        </p:spPr>
        <p:txBody>
          <a:bodyPr vert="horz" anchor="ctr"/>
          <a:lstStyle/>
          <a:p>
            <a:r>
              <a:rPr lang="fi-FI" dirty="0"/>
              <a:t>Sisältöalue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55134671-85DB-F44B-A471-C8E9459E77FC}"/>
              </a:ext>
            </a:extLst>
          </p:cNvPr>
          <p:cNvSpPr txBox="1">
            <a:spLocks/>
          </p:cNvSpPr>
          <p:nvPr/>
        </p:nvSpPr>
        <p:spPr>
          <a:xfrm>
            <a:off x="18318596" y="1571626"/>
            <a:ext cx="6539345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E22850D9-7717-8445-90DB-BD8B3E566A7E}"/>
              </a:ext>
            </a:extLst>
          </p:cNvPr>
          <p:cNvSpPr txBox="1">
            <a:spLocks/>
          </p:cNvSpPr>
          <p:nvPr/>
        </p:nvSpPr>
        <p:spPr>
          <a:xfrm>
            <a:off x="24857941" y="1571626"/>
            <a:ext cx="6539345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224411FA-66CF-A849-9802-D07445BDCAF7}"/>
              </a:ext>
            </a:extLst>
          </p:cNvPr>
          <p:cNvSpPr txBox="1">
            <a:spLocks/>
          </p:cNvSpPr>
          <p:nvPr/>
        </p:nvSpPr>
        <p:spPr>
          <a:xfrm>
            <a:off x="18872778" y="1571625"/>
            <a:ext cx="7093527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914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B720E24-6268-DE46-850B-D066F99818C9}"/>
              </a:ext>
            </a:extLst>
          </p:cNvPr>
          <p:cNvSpPr txBox="1">
            <a:spLocks/>
          </p:cNvSpPr>
          <p:nvPr/>
        </p:nvSpPr>
        <p:spPr>
          <a:xfrm>
            <a:off x="12906660" y="-1"/>
            <a:ext cx="12887615" cy="6829425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Sisältöalue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95F8D8F9-23AE-1B44-A013-2004E96364E8}"/>
              </a:ext>
            </a:extLst>
          </p:cNvPr>
          <p:cNvSpPr txBox="1">
            <a:spLocks/>
          </p:cNvSpPr>
          <p:nvPr/>
        </p:nvSpPr>
        <p:spPr>
          <a:xfrm>
            <a:off x="25775230" y="0"/>
            <a:ext cx="12887615" cy="6829425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Sisältöalue</a:t>
            </a: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DD361F0-3CC7-434F-9727-B5FDB3B5CD9E}"/>
              </a:ext>
            </a:extLst>
          </p:cNvPr>
          <p:cNvSpPr txBox="1">
            <a:spLocks/>
          </p:cNvSpPr>
          <p:nvPr/>
        </p:nvSpPr>
        <p:spPr>
          <a:xfrm>
            <a:off x="38662845" y="0"/>
            <a:ext cx="12543555" cy="6829425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05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Sisältöalue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2411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fa9bfa-1cf5-48a1-a628-612341284160">
      <Terms xmlns="http://schemas.microsoft.com/office/infopath/2007/PartnerControls"/>
    </lcf76f155ced4ddcb4097134ff3c332f>
    <TaxCatchAll xmlns="0c0f80a0-2ffb-430f-858e-d66564ea09ef" xsi:nil="true"/>
    <ka64ffbb2838450e9d5960f06907ced1 xmlns="0c0f80a0-2ffb-430f-858e-d66564ea09ef">
      <Terms xmlns="http://schemas.microsoft.com/office/infopath/2007/PartnerControls"/>
    </ka64ffbb2838450e9d5960f06907ced1>
    <Kielisyys xmlns="0c0f80a0-2ffb-430f-858e-d66564ea09ef">
      <Value>Suomi</Value>
    </Kielisyy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76E779D7AD398488C953703FD41606E" ma:contentTypeVersion="21" ma:contentTypeDescription="Luo uusi asiakirja." ma:contentTypeScope="" ma:versionID="b836db4b0926e795cf11d508d97b40e1">
  <xsd:schema xmlns:xsd="http://www.w3.org/2001/XMLSchema" xmlns:xs="http://www.w3.org/2001/XMLSchema" xmlns:p="http://schemas.microsoft.com/office/2006/metadata/properties" xmlns:ns2="0c0f80a0-2ffb-430f-858e-d66564ea09ef" xmlns:ns3="d7fa9bfa-1cf5-48a1-a628-612341284160" targetNamespace="http://schemas.microsoft.com/office/2006/metadata/properties" ma:root="true" ma:fieldsID="ff8c0f5c18b8e8a09e5afa250d061b5f" ns2:_="" ns3:_="">
    <xsd:import namespace="0c0f80a0-2ffb-430f-858e-d66564ea09ef"/>
    <xsd:import namespace="d7fa9bfa-1cf5-48a1-a628-612341284160"/>
    <xsd:element name="properties">
      <xsd:complexType>
        <xsd:sequence>
          <xsd:element name="documentManagement">
            <xsd:complexType>
              <xsd:all>
                <xsd:element ref="ns2:ka64ffbb2838450e9d5960f06907ced1" minOccurs="0"/>
                <xsd:element ref="ns2:TaxCatchAll" minOccurs="0"/>
                <xsd:element ref="ns2:Kielisyy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f80a0-2ffb-430f-858e-d66564ea09ef" elementFormDefault="qualified">
    <xsd:import namespace="http://schemas.microsoft.com/office/2006/documentManagement/types"/>
    <xsd:import namespace="http://schemas.microsoft.com/office/infopath/2007/PartnerControls"/>
    <xsd:element name="ka64ffbb2838450e9d5960f06907ced1" ma:index="9" nillable="true" ma:taxonomy="true" ma:internalName="ka64ffbb2838450e9d5960f06907ced1" ma:taxonomyFieldName="Dokumenttilaji" ma:displayName="Dokumenttilaji" ma:default="" ma:fieldId="{4a64ffbb-2838-450e-9d59-60f06907ced1}" ma:taxonomyMulti="true" ma:sspId="055cad21-bf2f-4ad2-bea1-139eb48847af" ma:termSetId="2fffe7c3-e131-4afa-ad14-4afbd51dd3a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49e2de43-6be3-464a-a6fc-193f076fe439}" ma:internalName="TaxCatchAll" ma:showField="CatchAllData" ma:web="0c0f80a0-2ffb-430f-858e-d66564ea09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ielisyys" ma:index="11" nillable="true" ma:displayName="Kielisyys" ma:default="Suomi" ma:internalName="Kielisyy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uomi"/>
                    <xsd:enumeration value="Englanti"/>
                    <xsd:enumeration value="Ruotsi"/>
                  </xsd:restriction>
                </xsd:simpleType>
              </xsd:element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a9bfa-1cf5-48a1-a628-6123412841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055cad21-bf2f-4ad2-bea1-139eb48847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42D0BB-2405-46B0-94C6-CEA97787C7AB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d7fa9bfa-1cf5-48a1-a628-612341284160"/>
    <ds:schemaRef ds:uri="0c0f80a0-2ffb-430f-858e-d66564ea09e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31C892D-F1F1-4D03-B151-E36C43BCBB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434942-12E2-42E4-B2A0-01D25C107B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0f80a0-2ffb-430f-858e-d66564ea09ef"/>
    <ds:schemaRef ds:uri="d7fa9bfa-1cf5-48a1-a628-6123412841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54</Words>
  <Application>Microsoft Macintosh PowerPoint</Application>
  <PresentationFormat>Mukautettu</PresentationFormat>
  <Paragraphs>20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Gotham Book</vt:lpstr>
      <vt:lpstr>Gotham Medium</vt:lpstr>
      <vt:lpstr>Office-teema</vt:lpstr>
      <vt:lpstr>PowerPoint-esitys</vt:lpstr>
      <vt:lpstr>PowerPoint-esitys</vt:lpstr>
      <vt:lpstr>PowerPoint-esitys</vt:lpstr>
      <vt:lpstr>Sisältöalue</vt:lpstr>
      <vt:lpstr>Sisältöalue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Aloitusotsikko</dc:title>
  <dc:creator>Sami Tarkia</dc:creator>
  <cp:lastModifiedBy>Mirka Mäkiö</cp:lastModifiedBy>
  <cp:revision>3</cp:revision>
  <dcterms:created xsi:type="dcterms:W3CDTF">2022-08-15T14:50:07Z</dcterms:created>
  <dcterms:modified xsi:type="dcterms:W3CDTF">2023-02-07T11:10:30Z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0x010100D76E779D7AD398488C953703FD41606E</vt:lpwstr>
  </property>
  <property fmtid="{D5CDD505-2E9C-101B-9397-08002B2CF9AE}" pid="3" name="MediaServiceImageTags">
    <vt:lpwstr/>
  </property>
  <property fmtid="{D5CDD505-2E9C-101B-9397-08002B2CF9AE}" pid="4" name="Dokumenttilaji">
    <vt:lpwstr/>
  </property>
</Properties>
</file>